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2" r:id="rId14"/>
    <p:sldId id="269" r:id="rId15"/>
    <p:sldId id="270" r:id="rId16"/>
    <p:sldId id="272" r:id="rId17"/>
    <p:sldId id="274" r:id="rId18"/>
    <p:sldId id="275" r:id="rId19"/>
    <p:sldId id="273" r:id="rId20"/>
    <p:sldId id="276" r:id="rId21"/>
    <p:sldId id="279" r:id="rId22"/>
    <p:sldId id="278" r:id="rId23"/>
    <p:sldId id="277" r:id="rId24"/>
    <p:sldId id="280" r:id="rId25"/>
    <p:sldId id="28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5" autoAdjust="0"/>
    <p:restoredTop sz="95353"/>
  </p:normalViewPr>
  <p:slideViewPr>
    <p:cSldViewPr snapToGrid="0">
      <p:cViewPr>
        <p:scale>
          <a:sx n="71" d="100"/>
          <a:sy n="71" d="100"/>
        </p:scale>
        <p:origin x="1352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43EC1-58F8-4146-8AF5-139F5441CAC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78B9C-386B-204F-AB0A-7FAE98DA82B6}">
      <dgm:prSet phldrT="[Text]"/>
      <dgm:spPr/>
      <dgm:t>
        <a:bodyPr/>
        <a:lstStyle/>
        <a:p>
          <a:r>
            <a:rPr lang="pl-PL" dirty="0" smtClean="0"/>
            <a:t>„</a:t>
          </a:r>
          <a:r>
            <a:rPr lang="pl-PL" dirty="0" err="1" smtClean="0"/>
            <a:t>neonates</a:t>
          </a:r>
          <a:r>
            <a:rPr lang="pl-PL" dirty="0" smtClean="0"/>
            <a:t>”</a:t>
          </a:r>
          <a:endParaRPr lang="en-US" dirty="0"/>
        </a:p>
      </dgm:t>
    </dgm:pt>
    <dgm:pt modelId="{EBE4BB65-BFAE-A944-A519-88E4BC630AB2}" type="parTrans" cxnId="{AD299A1A-3C29-AA49-9FC2-049AED2B2F03}">
      <dgm:prSet/>
      <dgm:spPr/>
      <dgm:t>
        <a:bodyPr/>
        <a:lstStyle/>
        <a:p>
          <a:endParaRPr lang="en-US"/>
        </a:p>
      </dgm:t>
    </dgm:pt>
    <dgm:pt modelId="{873B212A-6ECF-9141-82C1-B9870C7E983D}" type="sibTrans" cxnId="{AD299A1A-3C29-AA49-9FC2-049AED2B2F03}">
      <dgm:prSet/>
      <dgm:spPr/>
      <dgm:t>
        <a:bodyPr/>
        <a:lstStyle/>
        <a:p>
          <a:endParaRPr lang="en-US"/>
        </a:p>
      </dgm:t>
    </dgm:pt>
    <dgm:pt modelId="{B0FF265E-0CB4-0746-AD7F-E80B64D8F18C}">
      <dgm:prSet phldrT="[Text]"/>
      <dgm:spPr/>
      <dgm:t>
        <a:bodyPr/>
        <a:lstStyle/>
        <a:p>
          <a:r>
            <a:rPr lang="en-US" dirty="0" err="1"/>
            <a:t>Hyperoxia</a:t>
          </a:r>
          <a:r>
            <a:rPr lang="en-US" dirty="0"/>
            <a:t> 85%</a:t>
          </a:r>
        </a:p>
      </dgm:t>
    </dgm:pt>
    <dgm:pt modelId="{54F37F90-992C-4C40-BE52-27570B2C6118}" type="parTrans" cxnId="{A6C2DF3D-0EB6-4842-A487-45EA2EFC81D9}">
      <dgm:prSet/>
      <dgm:spPr/>
      <dgm:t>
        <a:bodyPr/>
        <a:lstStyle/>
        <a:p>
          <a:endParaRPr lang="en-US"/>
        </a:p>
      </dgm:t>
    </dgm:pt>
    <dgm:pt modelId="{A7844C48-CC15-ED49-8CE3-F0D8F59BD2E3}" type="sibTrans" cxnId="{A6C2DF3D-0EB6-4842-A487-45EA2EFC81D9}">
      <dgm:prSet/>
      <dgm:spPr/>
      <dgm:t>
        <a:bodyPr/>
        <a:lstStyle/>
        <a:p>
          <a:endParaRPr lang="en-US"/>
        </a:p>
      </dgm:t>
    </dgm:pt>
    <dgm:pt modelId="{7252D3DF-6BC0-2E4D-BC04-83A418F5040D}">
      <dgm:prSet phldrT="[Text]"/>
      <dgm:spPr/>
      <dgm:t>
        <a:bodyPr/>
        <a:lstStyle/>
        <a:p>
          <a:r>
            <a:rPr lang="en-US" dirty="0" err="1" smtClean="0"/>
            <a:t>Dexamethason</a:t>
          </a:r>
          <a:endParaRPr lang="en-US" dirty="0"/>
        </a:p>
      </dgm:t>
    </dgm:pt>
    <dgm:pt modelId="{4E1C8BA2-243F-484F-9FBB-692F05E93EF1}" type="parTrans" cxnId="{6D9B1F15-1650-924C-AB13-C846FEFCC6DF}">
      <dgm:prSet/>
      <dgm:spPr/>
      <dgm:t>
        <a:bodyPr/>
        <a:lstStyle/>
        <a:p>
          <a:endParaRPr lang="en-US"/>
        </a:p>
      </dgm:t>
    </dgm:pt>
    <dgm:pt modelId="{85056C3A-AC4C-BE46-89E9-CAE66560A1D1}" type="sibTrans" cxnId="{6D9B1F15-1650-924C-AB13-C846FEFCC6DF}">
      <dgm:prSet/>
      <dgm:spPr/>
      <dgm:t>
        <a:bodyPr/>
        <a:lstStyle/>
        <a:p>
          <a:endParaRPr lang="en-US"/>
        </a:p>
      </dgm:t>
    </dgm:pt>
    <dgm:pt modelId="{414CFEB0-6ECE-0A45-B779-6236A5BBB419}">
      <dgm:prSet phldrT="[Text]"/>
      <dgm:spPr/>
      <dgm:t>
        <a:bodyPr/>
        <a:lstStyle/>
        <a:p>
          <a:r>
            <a:rPr lang="en-US" dirty="0" err="1"/>
            <a:t>NaCl</a:t>
          </a:r>
          <a:endParaRPr lang="en-US" dirty="0"/>
        </a:p>
      </dgm:t>
    </dgm:pt>
    <dgm:pt modelId="{B55943F5-3C5A-F54C-9EFF-79F6C947D182}" type="parTrans" cxnId="{9328049D-21F1-D440-9837-C255C31A7FD5}">
      <dgm:prSet/>
      <dgm:spPr/>
      <dgm:t>
        <a:bodyPr/>
        <a:lstStyle/>
        <a:p>
          <a:endParaRPr lang="en-US"/>
        </a:p>
      </dgm:t>
    </dgm:pt>
    <dgm:pt modelId="{AC95170B-9CF3-CD40-A6E3-C3E229F21B02}" type="sibTrans" cxnId="{9328049D-21F1-D440-9837-C255C31A7FD5}">
      <dgm:prSet/>
      <dgm:spPr/>
      <dgm:t>
        <a:bodyPr/>
        <a:lstStyle/>
        <a:p>
          <a:endParaRPr lang="en-US"/>
        </a:p>
      </dgm:t>
    </dgm:pt>
    <dgm:pt modelId="{3F0B6CC8-B1CC-E843-9D29-63ED8E337C02}">
      <dgm:prSet phldrT="[Text]"/>
      <dgm:spPr/>
      <dgm:t>
        <a:bodyPr/>
        <a:lstStyle/>
        <a:p>
          <a:r>
            <a:rPr lang="en-US" dirty="0" err="1"/>
            <a:t>Normoxia</a:t>
          </a:r>
          <a:r>
            <a:rPr lang="en-US" dirty="0"/>
            <a:t> 21%</a:t>
          </a:r>
        </a:p>
      </dgm:t>
    </dgm:pt>
    <dgm:pt modelId="{8DA7B969-D9F6-054A-9519-DDFC45223E2C}" type="parTrans" cxnId="{62D5A1F7-9736-B247-9CDB-55FCBFAF5CE0}">
      <dgm:prSet/>
      <dgm:spPr/>
      <dgm:t>
        <a:bodyPr/>
        <a:lstStyle/>
        <a:p>
          <a:endParaRPr lang="en-US"/>
        </a:p>
      </dgm:t>
    </dgm:pt>
    <dgm:pt modelId="{7C5C0E40-DA78-9E49-84FB-AC489EB212EA}" type="sibTrans" cxnId="{62D5A1F7-9736-B247-9CDB-55FCBFAF5CE0}">
      <dgm:prSet/>
      <dgm:spPr/>
      <dgm:t>
        <a:bodyPr/>
        <a:lstStyle/>
        <a:p>
          <a:endParaRPr lang="en-US"/>
        </a:p>
      </dgm:t>
    </dgm:pt>
    <dgm:pt modelId="{96E91D53-9009-C54B-828B-5CF123F8EF75}">
      <dgm:prSet phldrT="[Text]"/>
      <dgm:spPr/>
      <dgm:t>
        <a:bodyPr/>
        <a:lstStyle/>
        <a:p>
          <a:r>
            <a:rPr lang="en-US" dirty="0" err="1" smtClean="0"/>
            <a:t>Dexamethason</a:t>
          </a:r>
          <a:endParaRPr lang="en-US" dirty="0"/>
        </a:p>
      </dgm:t>
    </dgm:pt>
    <dgm:pt modelId="{0394BEEB-09E6-B04A-BD2D-B989943B4693}" type="parTrans" cxnId="{3C8D73FB-7C32-D140-B8CF-C4C36F223595}">
      <dgm:prSet/>
      <dgm:spPr/>
      <dgm:t>
        <a:bodyPr/>
        <a:lstStyle/>
        <a:p>
          <a:endParaRPr lang="en-US"/>
        </a:p>
      </dgm:t>
    </dgm:pt>
    <dgm:pt modelId="{08CC3361-63BD-C344-B948-5661329F9427}" type="sibTrans" cxnId="{3C8D73FB-7C32-D140-B8CF-C4C36F223595}">
      <dgm:prSet/>
      <dgm:spPr/>
      <dgm:t>
        <a:bodyPr/>
        <a:lstStyle/>
        <a:p>
          <a:endParaRPr lang="en-US"/>
        </a:p>
      </dgm:t>
    </dgm:pt>
    <dgm:pt modelId="{E1D6CE7C-03A7-AE41-ABF5-02D523A5B0A7}">
      <dgm:prSet phldrT="[Text]"/>
      <dgm:spPr/>
      <dgm:t>
        <a:bodyPr/>
        <a:lstStyle/>
        <a:p>
          <a:r>
            <a:rPr lang="en-US" dirty="0" err="1"/>
            <a:t>NaCl</a:t>
          </a:r>
          <a:endParaRPr lang="en-US" dirty="0"/>
        </a:p>
      </dgm:t>
    </dgm:pt>
    <dgm:pt modelId="{2C869901-17BC-A94B-B6D6-25B23B08C601}" type="parTrans" cxnId="{8CE46B26-2A49-C247-A8C2-64BB4257DE20}">
      <dgm:prSet/>
      <dgm:spPr/>
      <dgm:t>
        <a:bodyPr/>
        <a:lstStyle/>
        <a:p>
          <a:endParaRPr lang="en-US"/>
        </a:p>
      </dgm:t>
    </dgm:pt>
    <dgm:pt modelId="{98CF39A6-C692-E54F-A62A-44A46FFA073B}" type="sibTrans" cxnId="{8CE46B26-2A49-C247-A8C2-64BB4257DE20}">
      <dgm:prSet/>
      <dgm:spPr/>
      <dgm:t>
        <a:bodyPr/>
        <a:lstStyle/>
        <a:p>
          <a:endParaRPr lang="en-US"/>
        </a:p>
      </dgm:t>
    </dgm:pt>
    <dgm:pt modelId="{745F40BC-9C40-E74F-8980-D5CB87B5BDF3}" type="pres">
      <dgm:prSet presAssocID="{70043EC1-58F8-4146-8AF5-139F5441CA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1DC4A93-9649-E542-9A51-866EE836FFC1}" type="pres">
      <dgm:prSet presAssocID="{6A278B9C-386B-204F-AB0A-7FAE98DA82B6}" presName="hierRoot1" presStyleCnt="0"/>
      <dgm:spPr/>
    </dgm:pt>
    <dgm:pt modelId="{614DC315-3F19-894C-88C5-E9B58202C29A}" type="pres">
      <dgm:prSet presAssocID="{6A278B9C-386B-204F-AB0A-7FAE98DA82B6}" presName="composite" presStyleCnt="0"/>
      <dgm:spPr/>
    </dgm:pt>
    <dgm:pt modelId="{A48589FE-0FDA-7542-B5D9-03E6B3E06E64}" type="pres">
      <dgm:prSet presAssocID="{6A278B9C-386B-204F-AB0A-7FAE98DA82B6}" presName="background" presStyleLbl="node0" presStyleIdx="0" presStyleCnt="1"/>
      <dgm:spPr/>
    </dgm:pt>
    <dgm:pt modelId="{0131DFC2-30C1-924C-8F4E-BDD346C5A54B}" type="pres">
      <dgm:prSet presAssocID="{6A278B9C-386B-204F-AB0A-7FAE98DA82B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B0ADEC-3A72-7144-8F39-4384D195645F}" type="pres">
      <dgm:prSet presAssocID="{6A278B9C-386B-204F-AB0A-7FAE98DA82B6}" presName="hierChild2" presStyleCnt="0"/>
      <dgm:spPr/>
    </dgm:pt>
    <dgm:pt modelId="{2B80A9C6-DCB8-394D-B2DA-94310424865E}" type="pres">
      <dgm:prSet presAssocID="{54F37F90-992C-4C40-BE52-27570B2C6118}" presName="Name10" presStyleLbl="parChTrans1D2" presStyleIdx="0" presStyleCnt="2"/>
      <dgm:spPr/>
      <dgm:t>
        <a:bodyPr/>
        <a:lstStyle/>
        <a:p>
          <a:endParaRPr lang="pl-PL"/>
        </a:p>
      </dgm:t>
    </dgm:pt>
    <dgm:pt modelId="{21646CED-182C-CF4D-849E-20ED790005A2}" type="pres">
      <dgm:prSet presAssocID="{B0FF265E-0CB4-0746-AD7F-E80B64D8F18C}" presName="hierRoot2" presStyleCnt="0"/>
      <dgm:spPr/>
    </dgm:pt>
    <dgm:pt modelId="{DC5FDE4C-980D-BA42-A471-B55EC85F1A27}" type="pres">
      <dgm:prSet presAssocID="{B0FF265E-0CB4-0746-AD7F-E80B64D8F18C}" presName="composite2" presStyleCnt="0"/>
      <dgm:spPr/>
    </dgm:pt>
    <dgm:pt modelId="{ACDAEF42-AEDA-1141-9C13-570C11BA3BEE}" type="pres">
      <dgm:prSet presAssocID="{B0FF265E-0CB4-0746-AD7F-E80B64D8F18C}" presName="background2" presStyleLbl="node2" presStyleIdx="0" presStyleCnt="2"/>
      <dgm:spPr/>
    </dgm:pt>
    <dgm:pt modelId="{3185D33A-F57C-324D-B29F-42FC8BB78E24}" type="pres">
      <dgm:prSet presAssocID="{B0FF265E-0CB4-0746-AD7F-E80B64D8F18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900C447-1488-4144-9556-95C8CBA250BF}" type="pres">
      <dgm:prSet presAssocID="{B0FF265E-0CB4-0746-AD7F-E80B64D8F18C}" presName="hierChild3" presStyleCnt="0"/>
      <dgm:spPr/>
    </dgm:pt>
    <dgm:pt modelId="{031EA37E-4871-D94E-B5F7-486D619B62E0}" type="pres">
      <dgm:prSet presAssocID="{4E1C8BA2-243F-484F-9FBB-692F05E93EF1}" presName="Name17" presStyleLbl="parChTrans1D3" presStyleIdx="0" presStyleCnt="4"/>
      <dgm:spPr/>
      <dgm:t>
        <a:bodyPr/>
        <a:lstStyle/>
        <a:p>
          <a:endParaRPr lang="pl-PL"/>
        </a:p>
      </dgm:t>
    </dgm:pt>
    <dgm:pt modelId="{CFD53120-6BBF-EC40-8B0F-8DE3B8645BD3}" type="pres">
      <dgm:prSet presAssocID="{7252D3DF-6BC0-2E4D-BC04-83A418F5040D}" presName="hierRoot3" presStyleCnt="0"/>
      <dgm:spPr/>
    </dgm:pt>
    <dgm:pt modelId="{D6C4125A-7943-EB40-883B-CF3CCB8C95A3}" type="pres">
      <dgm:prSet presAssocID="{7252D3DF-6BC0-2E4D-BC04-83A418F5040D}" presName="composite3" presStyleCnt="0"/>
      <dgm:spPr/>
    </dgm:pt>
    <dgm:pt modelId="{CEC601D0-E51C-3C43-946E-98E5C54EA0B1}" type="pres">
      <dgm:prSet presAssocID="{7252D3DF-6BC0-2E4D-BC04-83A418F5040D}" presName="background3" presStyleLbl="node3" presStyleIdx="0" presStyleCnt="4"/>
      <dgm:spPr/>
    </dgm:pt>
    <dgm:pt modelId="{4266E147-4CDB-EB46-8BD9-2F7DA1987A66}" type="pres">
      <dgm:prSet presAssocID="{7252D3DF-6BC0-2E4D-BC04-83A418F5040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0A660FD-D59C-AE49-A0FF-BB4855E1194F}" type="pres">
      <dgm:prSet presAssocID="{7252D3DF-6BC0-2E4D-BC04-83A418F5040D}" presName="hierChild4" presStyleCnt="0"/>
      <dgm:spPr/>
    </dgm:pt>
    <dgm:pt modelId="{E3E4B00A-7FA0-0248-9055-BC09EDE731A5}" type="pres">
      <dgm:prSet presAssocID="{B55943F5-3C5A-F54C-9EFF-79F6C947D182}" presName="Name17" presStyleLbl="parChTrans1D3" presStyleIdx="1" presStyleCnt="4"/>
      <dgm:spPr/>
      <dgm:t>
        <a:bodyPr/>
        <a:lstStyle/>
        <a:p>
          <a:endParaRPr lang="pl-PL"/>
        </a:p>
      </dgm:t>
    </dgm:pt>
    <dgm:pt modelId="{AC49D04F-4931-164E-B2B8-E4BF408AF2E8}" type="pres">
      <dgm:prSet presAssocID="{414CFEB0-6ECE-0A45-B779-6236A5BBB419}" presName="hierRoot3" presStyleCnt="0"/>
      <dgm:spPr/>
    </dgm:pt>
    <dgm:pt modelId="{4BB21ABD-1EFF-E945-82E0-E03580A87321}" type="pres">
      <dgm:prSet presAssocID="{414CFEB0-6ECE-0A45-B779-6236A5BBB419}" presName="composite3" presStyleCnt="0"/>
      <dgm:spPr/>
    </dgm:pt>
    <dgm:pt modelId="{C17C0F09-1DA1-1643-8A64-AD2C4306F4F2}" type="pres">
      <dgm:prSet presAssocID="{414CFEB0-6ECE-0A45-B779-6236A5BBB419}" presName="background3" presStyleLbl="node3" presStyleIdx="1" presStyleCnt="4"/>
      <dgm:spPr/>
    </dgm:pt>
    <dgm:pt modelId="{A28C0472-7E00-7B4F-ABEA-5F3E02B88B6F}" type="pres">
      <dgm:prSet presAssocID="{414CFEB0-6ECE-0A45-B779-6236A5BBB41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D00AE65-F13C-4E48-857B-8B04CDCFC337}" type="pres">
      <dgm:prSet presAssocID="{414CFEB0-6ECE-0A45-B779-6236A5BBB419}" presName="hierChild4" presStyleCnt="0"/>
      <dgm:spPr/>
    </dgm:pt>
    <dgm:pt modelId="{9269D0C6-E210-294A-8E71-991DAF259A23}" type="pres">
      <dgm:prSet presAssocID="{8DA7B969-D9F6-054A-9519-DDFC45223E2C}" presName="Name10" presStyleLbl="parChTrans1D2" presStyleIdx="1" presStyleCnt="2"/>
      <dgm:spPr/>
      <dgm:t>
        <a:bodyPr/>
        <a:lstStyle/>
        <a:p>
          <a:endParaRPr lang="pl-PL"/>
        </a:p>
      </dgm:t>
    </dgm:pt>
    <dgm:pt modelId="{DA900C40-60AD-4048-B43B-EF93918E6BA3}" type="pres">
      <dgm:prSet presAssocID="{3F0B6CC8-B1CC-E843-9D29-63ED8E337C02}" presName="hierRoot2" presStyleCnt="0"/>
      <dgm:spPr/>
    </dgm:pt>
    <dgm:pt modelId="{2D97E1FD-6909-F04A-8174-90829EE7724D}" type="pres">
      <dgm:prSet presAssocID="{3F0B6CC8-B1CC-E843-9D29-63ED8E337C02}" presName="composite2" presStyleCnt="0"/>
      <dgm:spPr/>
    </dgm:pt>
    <dgm:pt modelId="{B990298E-FE27-6748-8D8C-731C3AC1AC50}" type="pres">
      <dgm:prSet presAssocID="{3F0B6CC8-B1CC-E843-9D29-63ED8E337C02}" presName="background2" presStyleLbl="node2" presStyleIdx="1" presStyleCnt="2"/>
      <dgm:spPr/>
    </dgm:pt>
    <dgm:pt modelId="{37E8B495-1B62-BD42-9F6B-BF7B5F478861}" type="pres">
      <dgm:prSet presAssocID="{3F0B6CC8-B1CC-E843-9D29-63ED8E337C0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EB6865-481E-684F-9685-AB75A1CE4042}" type="pres">
      <dgm:prSet presAssocID="{3F0B6CC8-B1CC-E843-9D29-63ED8E337C02}" presName="hierChild3" presStyleCnt="0"/>
      <dgm:spPr/>
    </dgm:pt>
    <dgm:pt modelId="{3F1334B7-F680-CE4A-B06B-DD1E406A6ACF}" type="pres">
      <dgm:prSet presAssocID="{0394BEEB-09E6-B04A-BD2D-B989943B4693}" presName="Name17" presStyleLbl="parChTrans1D3" presStyleIdx="2" presStyleCnt="4"/>
      <dgm:spPr/>
      <dgm:t>
        <a:bodyPr/>
        <a:lstStyle/>
        <a:p>
          <a:endParaRPr lang="pl-PL"/>
        </a:p>
      </dgm:t>
    </dgm:pt>
    <dgm:pt modelId="{3A1D91F0-DF1A-A14E-9E52-9DFF880A064F}" type="pres">
      <dgm:prSet presAssocID="{96E91D53-9009-C54B-828B-5CF123F8EF75}" presName="hierRoot3" presStyleCnt="0"/>
      <dgm:spPr/>
    </dgm:pt>
    <dgm:pt modelId="{012F0133-9E5F-A34A-B45D-C65CB15CD910}" type="pres">
      <dgm:prSet presAssocID="{96E91D53-9009-C54B-828B-5CF123F8EF75}" presName="composite3" presStyleCnt="0"/>
      <dgm:spPr/>
    </dgm:pt>
    <dgm:pt modelId="{5B5C4CF3-93E8-674E-BB35-F9942DB9E360}" type="pres">
      <dgm:prSet presAssocID="{96E91D53-9009-C54B-828B-5CF123F8EF75}" presName="background3" presStyleLbl="node3" presStyleIdx="2" presStyleCnt="4"/>
      <dgm:spPr/>
    </dgm:pt>
    <dgm:pt modelId="{BE444562-2B5C-CD49-91C5-AEECB1C71775}" type="pres">
      <dgm:prSet presAssocID="{96E91D53-9009-C54B-828B-5CF123F8EF75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1A3B66A-467E-4A4B-95B3-5A084410A76F}" type="pres">
      <dgm:prSet presAssocID="{96E91D53-9009-C54B-828B-5CF123F8EF75}" presName="hierChild4" presStyleCnt="0"/>
      <dgm:spPr/>
    </dgm:pt>
    <dgm:pt modelId="{0356D4E4-68F9-A048-998F-7A28B2EEAC0E}" type="pres">
      <dgm:prSet presAssocID="{2C869901-17BC-A94B-B6D6-25B23B08C601}" presName="Name17" presStyleLbl="parChTrans1D3" presStyleIdx="3" presStyleCnt="4"/>
      <dgm:spPr/>
      <dgm:t>
        <a:bodyPr/>
        <a:lstStyle/>
        <a:p>
          <a:endParaRPr lang="pl-PL"/>
        </a:p>
      </dgm:t>
    </dgm:pt>
    <dgm:pt modelId="{A6AAA030-FFFA-8E46-9DB4-558FA069F754}" type="pres">
      <dgm:prSet presAssocID="{E1D6CE7C-03A7-AE41-ABF5-02D523A5B0A7}" presName="hierRoot3" presStyleCnt="0"/>
      <dgm:spPr/>
    </dgm:pt>
    <dgm:pt modelId="{7C1C9E81-FA7D-A148-B2DB-8043A8967527}" type="pres">
      <dgm:prSet presAssocID="{E1D6CE7C-03A7-AE41-ABF5-02D523A5B0A7}" presName="composite3" presStyleCnt="0"/>
      <dgm:spPr/>
    </dgm:pt>
    <dgm:pt modelId="{07837038-F8F6-7D47-B060-928057B65392}" type="pres">
      <dgm:prSet presAssocID="{E1D6CE7C-03A7-AE41-ABF5-02D523A5B0A7}" presName="background3" presStyleLbl="node3" presStyleIdx="3" presStyleCnt="4"/>
      <dgm:spPr/>
    </dgm:pt>
    <dgm:pt modelId="{E5B1630F-AF81-2A41-B6FB-16170D94C8F3}" type="pres">
      <dgm:prSet presAssocID="{E1D6CE7C-03A7-AE41-ABF5-02D523A5B0A7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39F53B8-79EC-2B46-B08B-09D946A61C82}" type="pres">
      <dgm:prSet presAssocID="{E1D6CE7C-03A7-AE41-ABF5-02D523A5B0A7}" presName="hierChild4" presStyleCnt="0"/>
      <dgm:spPr/>
    </dgm:pt>
  </dgm:ptLst>
  <dgm:cxnLst>
    <dgm:cxn modelId="{7D3F1B3E-14AA-B040-B64E-E22F5CFDD5C0}" type="presOf" srcId="{8DA7B969-D9F6-054A-9519-DDFC45223E2C}" destId="{9269D0C6-E210-294A-8E71-991DAF259A23}" srcOrd="0" destOrd="0" presId="urn:microsoft.com/office/officeart/2005/8/layout/hierarchy1"/>
    <dgm:cxn modelId="{62D5A1F7-9736-B247-9CDB-55FCBFAF5CE0}" srcId="{6A278B9C-386B-204F-AB0A-7FAE98DA82B6}" destId="{3F0B6CC8-B1CC-E843-9D29-63ED8E337C02}" srcOrd="1" destOrd="0" parTransId="{8DA7B969-D9F6-054A-9519-DDFC45223E2C}" sibTransId="{7C5C0E40-DA78-9E49-84FB-AC489EB212EA}"/>
    <dgm:cxn modelId="{3C8D73FB-7C32-D140-B8CF-C4C36F223595}" srcId="{3F0B6CC8-B1CC-E843-9D29-63ED8E337C02}" destId="{96E91D53-9009-C54B-828B-5CF123F8EF75}" srcOrd="0" destOrd="0" parTransId="{0394BEEB-09E6-B04A-BD2D-B989943B4693}" sibTransId="{08CC3361-63BD-C344-B948-5661329F9427}"/>
    <dgm:cxn modelId="{5B9D5231-3D10-1541-BC28-78DECCFD94EA}" type="presOf" srcId="{0394BEEB-09E6-B04A-BD2D-B989943B4693}" destId="{3F1334B7-F680-CE4A-B06B-DD1E406A6ACF}" srcOrd="0" destOrd="0" presId="urn:microsoft.com/office/officeart/2005/8/layout/hierarchy1"/>
    <dgm:cxn modelId="{8CE46B26-2A49-C247-A8C2-64BB4257DE20}" srcId="{3F0B6CC8-B1CC-E843-9D29-63ED8E337C02}" destId="{E1D6CE7C-03A7-AE41-ABF5-02D523A5B0A7}" srcOrd="1" destOrd="0" parTransId="{2C869901-17BC-A94B-B6D6-25B23B08C601}" sibTransId="{98CF39A6-C692-E54F-A62A-44A46FFA073B}"/>
    <dgm:cxn modelId="{49411B2B-7DAD-9E4A-B3AB-76C5B556FA99}" type="presOf" srcId="{7252D3DF-6BC0-2E4D-BC04-83A418F5040D}" destId="{4266E147-4CDB-EB46-8BD9-2F7DA1987A66}" srcOrd="0" destOrd="0" presId="urn:microsoft.com/office/officeart/2005/8/layout/hierarchy1"/>
    <dgm:cxn modelId="{6BE43011-4591-FE49-9E86-8CA782E7C50E}" type="presOf" srcId="{B55943F5-3C5A-F54C-9EFF-79F6C947D182}" destId="{E3E4B00A-7FA0-0248-9055-BC09EDE731A5}" srcOrd="0" destOrd="0" presId="urn:microsoft.com/office/officeart/2005/8/layout/hierarchy1"/>
    <dgm:cxn modelId="{167E9275-7086-E546-8BEE-0F9282DAB69E}" type="presOf" srcId="{2C869901-17BC-A94B-B6D6-25B23B08C601}" destId="{0356D4E4-68F9-A048-998F-7A28B2EEAC0E}" srcOrd="0" destOrd="0" presId="urn:microsoft.com/office/officeart/2005/8/layout/hierarchy1"/>
    <dgm:cxn modelId="{9328049D-21F1-D440-9837-C255C31A7FD5}" srcId="{B0FF265E-0CB4-0746-AD7F-E80B64D8F18C}" destId="{414CFEB0-6ECE-0A45-B779-6236A5BBB419}" srcOrd="1" destOrd="0" parTransId="{B55943F5-3C5A-F54C-9EFF-79F6C947D182}" sibTransId="{AC95170B-9CF3-CD40-A6E3-C3E229F21B02}"/>
    <dgm:cxn modelId="{1E1F618A-6ECD-E84F-B89D-5E7C6F4C8D51}" type="presOf" srcId="{70043EC1-58F8-4146-8AF5-139F5441CAC6}" destId="{745F40BC-9C40-E74F-8980-D5CB87B5BDF3}" srcOrd="0" destOrd="0" presId="urn:microsoft.com/office/officeart/2005/8/layout/hierarchy1"/>
    <dgm:cxn modelId="{F39893FC-FE86-7845-A89B-1FB5233DE1E0}" type="presOf" srcId="{414CFEB0-6ECE-0A45-B779-6236A5BBB419}" destId="{A28C0472-7E00-7B4F-ABEA-5F3E02B88B6F}" srcOrd="0" destOrd="0" presId="urn:microsoft.com/office/officeart/2005/8/layout/hierarchy1"/>
    <dgm:cxn modelId="{E532EA2B-43E3-8C43-8BE6-E3C21D4CD96B}" type="presOf" srcId="{B0FF265E-0CB4-0746-AD7F-E80B64D8F18C}" destId="{3185D33A-F57C-324D-B29F-42FC8BB78E24}" srcOrd="0" destOrd="0" presId="urn:microsoft.com/office/officeart/2005/8/layout/hierarchy1"/>
    <dgm:cxn modelId="{A2E99058-3805-004A-AFB3-051638BB2E12}" type="presOf" srcId="{E1D6CE7C-03A7-AE41-ABF5-02D523A5B0A7}" destId="{E5B1630F-AF81-2A41-B6FB-16170D94C8F3}" srcOrd="0" destOrd="0" presId="urn:microsoft.com/office/officeart/2005/8/layout/hierarchy1"/>
    <dgm:cxn modelId="{6D9B1F15-1650-924C-AB13-C846FEFCC6DF}" srcId="{B0FF265E-0CB4-0746-AD7F-E80B64D8F18C}" destId="{7252D3DF-6BC0-2E4D-BC04-83A418F5040D}" srcOrd="0" destOrd="0" parTransId="{4E1C8BA2-243F-484F-9FBB-692F05E93EF1}" sibTransId="{85056C3A-AC4C-BE46-89E9-CAE66560A1D1}"/>
    <dgm:cxn modelId="{AD299A1A-3C29-AA49-9FC2-049AED2B2F03}" srcId="{70043EC1-58F8-4146-8AF5-139F5441CAC6}" destId="{6A278B9C-386B-204F-AB0A-7FAE98DA82B6}" srcOrd="0" destOrd="0" parTransId="{EBE4BB65-BFAE-A944-A519-88E4BC630AB2}" sibTransId="{873B212A-6ECF-9141-82C1-B9870C7E983D}"/>
    <dgm:cxn modelId="{A6C2DF3D-0EB6-4842-A487-45EA2EFC81D9}" srcId="{6A278B9C-386B-204F-AB0A-7FAE98DA82B6}" destId="{B0FF265E-0CB4-0746-AD7F-E80B64D8F18C}" srcOrd="0" destOrd="0" parTransId="{54F37F90-992C-4C40-BE52-27570B2C6118}" sibTransId="{A7844C48-CC15-ED49-8CE3-F0D8F59BD2E3}"/>
    <dgm:cxn modelId="{345A79E0-07A0-ED41-BC03-CAA6E81B9794}" type="presOf" srcId="{54F37F90-992C-4C40-BE52-27570B2C6118}" destId="{2B80A9C6-DCB8-394D-B2DA-94310424865E}" srcOrd="0" destOrd="0" presId="urn:microsoft.com/office/officeart/2005/8/layout/hierarchy1"/>
    <dgm:cxn modelId="{0FD49AAA-C558-2A43-8877-43DEBF8C19C9}" type="presOf" srcId="{96E91D53-9009-C54B-828B-5CF123F8EF75}" destId="{BE444562-2B5C-CD49-91C5-AEECB1C71775}" srcOrd="0" destOrd="0" presId="urn:microsoft.com/office/officeart/2005/8/layout/hierarchy1"/>
    <dgm:cxn modelId="{D201666B-D6D3-6F40-AAAA-E291E15FCBBD}" type="presOf" srcId="{3F0B6CC8-B1CC-E843-9D29-63ED8E337C02}" destId="{37E8B495-1B62-BD42-9F6B-BF7B5F478861}" srcOrd="0" destOrd="0" presId="urn:microsoft.com/office/officeart/2005/8/layout/hierarchy1"/>
    <dgm:cxn modelId="{B8E67C37-CFF6-B546-98B2-75439C3F5905}" type="presOf" srcId="{6A278B9C-386B-204F-AB0A-7FAE98DA82B6}" destId="{0131DFC2-30C1-924C-8F4E-BDD346C5A54B}" srcOrd="0" destOrd="0" presId="urn:microsoft.com/office/officeart/2005/8/layout/hierarchy1"/>
    <dgm:cxn modelId="{9886B7A1-39C2-1F4C-B983-6D5D7317D27C}" type="presOf" srcId="{4E1C8BA2-243F-484F-9FBB-692F05E93EF1}" destId="{031EA37E-4871-D94E-B5F7-486D619B62E0}" srcOrd="0" destOrd="0" presId="urn:microsoft.com/office/officeart/2005/8/layout/hierarchy1"/>
    <dgm:cxn modelId="{DD2A885D-1E4E-0C4A-9C45-CAEEBEF421A8}" type="presParOf" srcId="{745F40BC-9C40-E74F-8980-D5CB87B5BDF3}" destId="{C1DC4A93-9649-E542-9A51-866EE836FFC1}" srcOrd="0" destOrd="0" presId="urn:microsoft.com/office/officeart/2005/8/layout/hierarchy1"/>
    <dgm:cxn modelId="{B0032603-94DE-C346-BC1E-4899DBFFB96D}" type="presParOf" srcId="{C1DC4A93-9649-E542-9A51-866EE836FFC1}" destId="{614DC315-3F19-894C-88C5-E9B58202C29A}" srcOrd="0" destOrd="0" presId="urn:microsoft.com/office/officeart/2005/8/layout/hierarchy1"/>
    <dgm:cxn modelId="{F1FD7ED0-AF1D-4D4B-ADD1-1DD71A212ED5}" type="presParOf" srcId="{614DC315-3F19-894C-88C5-E9B58202C29A}" destId="{A48589FE-0FDA-7542-B5D9-03E6B3E06E64}" srcOrd="0" destOrd="0" presId="urn:microsoft.com/office/officeart/2005/8/layout/hierarchy1"/>
    <dgm:cxn modelId="{711C22D9-99A9-1946-8F80-AC3ACF1C3CD2}" type="presParOf" srcId="{614DC315-3F19-894C-88C5-E9B58202C29A}" destId="{0131DFC2-30C1-924C-8F4E-BDD346C5A54B}" srcOrd="1" destOrd="0" presId="urn:microsoft.com/office/officeart/2005/8/layout/hierarchy1"/>
    <dgm:cxn modelId="{35D15E1A-7F5A-484F-A6F0-07AACCECF638}" type="presParOf" srcId="{C1DC4A93-9649-E542-9A51-866EE836FFC1}" destId="{BEB0ADEC-3A72-7144-8F39-4384D195645F}" srcOrd="1" destOrd="0" presId="urn:microsoft.com/office/officeart/2005/8/layout/hierarchy1"/>
    <dgm:cxn modelId="{FFD0E606-4571-134C-B1E6-E679A6A1A2FB}" type="presParOf" srcId="{BEB0ADEC-3A72-7144-8F39-4384D195645F}" destId="{2B80A9C6-DCB8-394D-B2DA-94310424865E}" srcOrd="0" destOrd="0" presId="urn:microsoft.com/office/officeart/2005/8/layout/hierarchy1"/>
    <dgm:cxn modelId="{CBD0F951-6E53-6943-96BB-CEE1D7DACBC5}" type="presParOf" srcId="{BEB0ADEC-3A72-7144-8F39-4384D195645F}" destId="{21646CED-182C-CF4D-849E-20ED790005A2}" srcOrd="1" destOrd="0" presId="urn:microsoft.com/office/officeart/2005/8/layout/hierarchy1"/>
    <dgm:cxn modelId="{2111CBCF-2480-8A46-BF2A-AAE2616A4662}" type="presParOf" srcId="{21646CED-182C-CF4D-849E-20ED790005A2}" destId="{DC5FDE4C-980D-BA42-A471-B55EC85F1A27}" srcOrd="0" destOrd="0" presId="urn:microsoft.com/office/officeart/2005/8/layout/hierarchy1"/>
    <dgm:cxn modelId="{E06FF8A4-7B29-2D43-B9D8-31BB97B2E012}" type="presParOf" srcId="{DC5FDE4C-980D-BA42-A471-B55EC85F1A27}" destId="{ACDAEF42-AEDA-1141-9C13-570C11BA3BEE}" srcOrd="0" destOrd="0" presId="urn:microsoft.com/office/officeart/2005/8/layout/hierarchy1"/>
    <dgm:cxn modelId="{0C8EAB94-083E-8048-91D6-7691338C3555}" type="presParOf" srcId="{DC5FDE4C-980D-BA42-A471-B55EC85F1A27}" destId="{3185D33A-F57C-324D-B29F-42FC8BB78E24}" srcOrd="1" destOrd="0" presId="urn:microsoft.com/office/officeart/2005/8/layout/hierarchy1"/>
    <dgm:cxn modelId="{8BDAC644-0D43-6F44-A030-0522FCD93C4A}" type="presParOf" srcId="{21646CED-182C-CF4D-849E-20ED790005A2}" destId="{3900C447-1488-4144-9556-95C8CBA250BF}" srcOrd="1" destOrd="0" presId="urn:microsoft.com/office/officeart/2005/8/layout/hierarchy1"/>
    <dgm:cxn modelId="{C799FD52-83F6-2247-9AA5-2670645E3B91}" type="presParOf" srcId="{3900C447-1488-4144-9556-95C8CBA250BF}" destId="{031EA37E-4871-D94E-B5F7-486D619B62E0}" srcOrd="0" destOrd="0" presId="urn:microsoft.com/office/officeart/2005/8/layout/hierarchy1"/>
    <dgm:cxn modelId="{67341EB9-5A81-EA41-BDF0-75184C2255CC}" type="presParOf" srcId="{3900C447-1488-4144-9556-95C8CBA250BF}" destId="{CFD53120-6BBF-EC40-8B0F-8DE3B8645BD3}" srcOrd="1" destOrd="0" presId="urn:microsoft.com/office/officeart/2005/8/layout/hierarchy1"/>
    <dgm:cxn modelId="{EA286A4D-39D3-5248-A61C-306CEE0F6436}" type="presParOf" srcId="{CFD53120-6BBF-EC40-8B0F-8DE3B8645BD3}" destId="{D6C4125A-7943-EB40-883B-CF3CCB8C95A3}" srcOrd="0" destOrd="0" presId="urn:microsoft.com/office/officeart/2005/8/layout/hierarchy1"/>
    <dgm:cxn modelId="{D00794BE-CBBB-2146-9EBF-DFC686440421}" type="presParOf" srcId="{D6C4125A-7943-EB40-883B-CF3CCB8C95A3}" destId="{CEC601D0-E51C-3C43-946E-98E5C54EA0B1}" srcOrd="0" destOrd="0" presId="urn:microsoft.com/office/officeart/2005/8/layout/hierarchy1"/>
    <dgm:cxn modelId="{3C62EF62-4DB5-0D46-BEA5-6348F0ED5612}" type="presParOf" srcId="{D6C4125A-7943-EB40-883B-CF3CCB8C95A3}" destId="{4266E147-4CDB-EB46-8BD9-2F7DA1987A66}" srcOrd="1" destOrd="0" presId="urn:microsoft.com/office/officeart/2005/8/layout/hierarchy1"/>
    <dgm:cxn modelId="{5D3DE75D-5740-4647-A769-230023188D29}" type="presParOf" srcId="{CFD53120-6BBF-EC40-8B0F-8DE3B8645BD3}" destId="{B0A660FD-D59C-AE49-A0FF-BB4855E1194F}" srcOrd="1" destOrd="0" presId="urn:microsoft.com/office/officeart/2005/8/layout/hierarchy1"/>
    <dgm:cxn modelId="{3D35523B-39F6-614E-8C60-2710343F7924}" type="presParOf" srcId="{3900C447-1488-4144-9556-95C8CBA250BF}" destId="{E3E4B00A-7FA0-0248-9055-BC09EDE731A5}" srcOrd="2" destOrd="0" presId="urn:microsoft.com/office/officeart/2005/8/layout/hierarchy1"/>
    <dgm:cxn modelId="{0025EDEC-8C1B-5942-81BE-CC0BBFC4515F}" type="presParOf" srcId="{3900C447-1488-4144-9556-95C8CBA250BF}" destId="{AC49D04F-4931-164E-B2B8-E4BF408AF2E8}" srcOrd="3" destOrd="0" presId="urn:microsoft.com/office/officeart/2005/8/layout/hierarchy1"/>
    <dgm:cxn modelId="{F63DB56C-DFD5-634A-8565-077CD9510E07}" type="presParOf" srcId="{AC49D04F-4931-164E-B2B8-E4BF408AF2E8}" destId="{4BB21ABD-1EFF-E945-82E0-E03580A87321}" srcOrd="0" destOrd="0" presId="urn:microsoft.com/office/officeart/2005/8/layout/hierarchy1"/>
    <dgm:cxn modelId="{565AB940-A467-0248-A1F9-134A0F1E35DF}" type="presParOf" srcId="{4BB21ABD-1EFF-E945-82E0-E03580A87321}" destId="{C17C0F09-1DA1-1643-8A64-AD2C4306F4F2}" srcOrd="0" destOrd="0" presId="urn:microsoft.com/office/officeart/2005/8/layout/hierarchy1"/>
    <dgm:cxn modelId="{96D2F3D9-92A3-3844-B909-6E51A4A2B171}" type="presParOf" srcId="{4BB21ABD-1EFF-E945-82E0-E03580A87321}" destId="{A28C0472-7E00-7B4F-ABEA-5F3E02B88B6F}" srcOrd="1" destOrd="0" presId="urn:microsoft.com/office/officeart/2005/8/layout/hierarchy1"/>
    <dgm:cxn modelId="{7031C665-7B3F-1443-B1E2-EEC3659C0A1B}" type="presParOf" srcId="{AC49D04F-4931-164E-B2B8-E4BF408AF2E8}" destId="{FD00AE65-F13C-4E48-857B-8B04CDCFC337}" srcOrd="1" destOrd="0" presId="urn:microsoft.com/office/officeart/2005/8/layout/hierarchy1"/>
    <dgm:cxn modelId="{29F99687-179A-8549-8F2D-5A204E526CFC}" type="presParOf" srcId="{BEB0ADEC-3A72-7144-8F39-4384D195645F}" destId="{9269D0C6-E210-294A-8E71-991DAF259A23}" srcOrd="2" destOrd="0" presId="urn:microsoft.com/office/officeart/2005/8/layout/hierarchy1"/>
    <dgm:cxn modelId="{29640B89-EC06-B545-9DAE-4C55225A3D38}" type="presParOf" srcId="{BEB0ADEC-3A72-7144-8F39-4384D195645F}" destId="{DA900C40-60AD-4048-B43B-EF93918E6BA3}" srcOrd="3" destOrd="0" presId="urn:microsoft.com/office/officeart/2005/8/layout/hierarchy1"/>
    <dgm:cxn modelId="{434DBFA8-E905-D344-8ADE-A9CAA3054D12}" type="presParOf" srcId="{DA900C40-60AD-4048-B43B-EF93918E6BA3}" destId="{2D97E1FD-6909-F04A-8174-90829EE7724D}" srcOrd="0" destOrd="0" presId="urn:microsoft.com/office/officeart/2005/8/layout/hierarchy1"/>
    <dgm:cxn modelId="{994C332B-511A-874F-9302-77FD04E5A316}" type="presParOf" srcId="{2D97E1FD-6909-F04A-8174-90829EE7724D}" destId="{B990298E-FE27-6748-8D8C-731C3AC1AC50}" srcOrd="0" destOrd="0" presId="urn:microsoft.com/office/officeart/2005/8/layout/hierarchy1"/>
    <dgm:cxn modelId="{955F4430-4803-924E-AF8D-4C5A86E25668}" type="presParOf" srcId="{2D97E1FD-6909-F04A-8174-90829EE7724D}" destId="{37E8B495-1B62-BD42-9F6B-BF7B5F478861}" srcOrd="1" destOrd="0" presId="urn:microsoft.com/office/officeart/2005/8/layout/hierarchy1"/>
    <dgm:cxn modelId="{C6E6326C-ACBE-4448-8C68-C6254566E07A}" type="presParOf" srcId="{DA900C40-60AD-4048-B43B-EF93918E6BA3}" destId="{45EB6865-481E-684F-9685-AB75A1CE4042}" srcOrd="1" destOrd="0" presId="urn:microsoft.com/office/officeart/2005/8/layout/hierarchy1"/>
    <dgm:cxn modelId="{B0819E92-EAE2-D44E-9716-0ABCEA8BD053}" type="presParOf" srcId="{45EB6865-481E-684F-9685-AB75A1CE4042}" destId="{3F1334B7-F680-CE4A-B06B-DD1E406A6ACF}" srcOrd="0" destOrd="0" presId="urn:microsoft.com/office/officeart/2005/8/layout/hierarchy1"/>
    <dgm:cxn modelId="{29C41ED1-6815-D44C-81DF-C0A785057FA9}" type="presParOf" srcId="{45EB6865-481E-684F-9685-AB75A1CE4042}" destId="{3A1D91F0-DF1A-A14E-9E52-9DFF880A064F}" srcOrd="1" destOrd="0" presId="urn:microsoft.com/office/officeart/2005/8/layout/hierarchy1"/>
    <dgm:cxn modelId="{A708B1BD-C93B-8A49-A67B-1887D6BAAC20}" type="presParOf" srcId="{3A1D91F0-DF1A-A14E-9E52-9DFF880A064F}" destId="{012F0133-9E5F-A34A-B45D-C65CB15CD910}" srcOrd="0" destOrd="0" presId="urn:microsoft.com/office/officeart/2005/8/layout/hierarchy1"/>
    <dgm:cxn modelId="{8172E2A0-0EED-DF44-862F-D99E6D44562A}" type="presParOf" srcId="{012F0133-9E5F-A34A-B45D-C65CB15CD910}" destId="{5B5C4CF3-93E8-674E-BB35-F9942DB9E360}" srcOrd="0" destOrd="0" presId="urn:microsoft.com/office/officeart/2005/8/layout/hierarchy1"/>
    <dgm:cxn modelId="{D3CC2C08-F9C9-494F-8ECA-DE16D8AE5146}" type="presParOf" srcId="{012F0133-9E5F-A34A-B45D-C65CB15CD910}" destId="{BE444562-2B5C-CD49-91C5-AEECB1C71775}" srcOrd="1" destOrd="0" presId="urn:microsoft.com/office/officeart/2005/8/layout/hierarchy1"/>
    <dgm:cxn modelId="{437B0890-0427-874C-BB70-3DA93B01DF48}" type="presParOf" srcId="{3A1D91F0-DF1A-A14E-9E52-9DFF880A064F}" destId="{81A3B66A-467E-4A4B-95B3-5A084410A76F}" srcOrd="1" destOrd="0" presId="urn:microsoft.com/office/officeart/2005/8/layout/hierarchy1"/>
    <dgm:cxn modelId="{F6A325F1-986F-644F-B47A-D0159F013908}" type="presParOf" srcId="{45EB6865-481E-684F-9685-AB75A1CE4042}" destId="{0356D4E4-68F9-A048-998F-7A28B2EEAC0E}" srcOrd="2" destOrd="0" presId="urn:microsoft.com/office/officeart/2005/8/layout/hierarchy1"/>
    <dgm:cxn modelId="{21B251FC-B0B9-5346-95ED-000CFFD6CB81}" type="presParOf" srcId="{45EB6865-481E-684F-9685-AB75A1CE4042}" destId="{A6AAA030-FFFA-8E46-9DB4-558FA069F754}" srcOrd="3" destOrd="0" presId="urn:microsoft.com/office/officeart/2005/8/layout/hierarchy1"/>
    <dgm:cxn modelId="{4952F97C-20E5-EB48-ADA5-A5414A683125}" type="presParOf" srcId="{A6AAA030-FFFA-8E46-9DB4-558FA069F754}" destId="{7C1C9E81-FA7D-A148-B2DB-8043A8967527}" srcOrd="0" destOrd="0" presId="urn:microsoft.com/office/officeart/2005/8/layout/hierarchy1"/>
    <dgm:cxn modelId="{E544D4CF-DA28-B548-B51B-0BC629DB26FC}" type="presParOf" srcId="{7C1C9E81-FA7D-A148-B2DB-8043A8967527}" destId="{07837038-F8F6-7D47-B060-928057B65392}" srcOrd="0" destOrd="0" presId="urn:microsoft.com/office/officeart/2005/8/layout/hierarchy1"/>
    <dgm:cxn modelId="{1C333F4A-C7B9-8E4A-8562-DD04EF99488D}" type="presParOf" srcId="{7C1C9E81-FA7D-A148-B2DB-8043A8967527}" destId="{E5B1630F-AF81-2A41-B6FB-16170D94C8F3}" srcOrd="1" destOrd="0" presId="urn:microsoft.com/office/officeart/2005/8/layout/hierarchy1"/>
    <dgm:cxn modelId="{33FAA818-014B-0F47-8047-AC6AF96666BD}" type="presParOf" srcId="{A6AAA030-FFFA-8E46-9DB4-558FA069F754}" destId="{839F53B8-79EC-2B46-B08B-09D946A61C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8428D-D5E8-4006-824F-C09797C766D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D187862-6BF2-4B98-B8AF-1F2E43C8EF7E}">
      <dgm:prSet phldrT="[Tekst]" custT="1"/>
      <dgm:spPr/>
      <dgm:t>
        <a:bodyPr/>
        <a:lstStyle/>
        <a:p>
          <a:r>
            <a:rPr lang="pl-PL" sz="1000"/>
            <a:t>Newborns included into the study</a:t>
          </a:r>
        </a:p>
      </dgm:t>
    </dgm:pt>
    <dgm:pt modelId="{9C86CE4D-6AA8-41EB-9406-ABEC1525F5E2}" type="parTrans" cxnId="{63CC32AA-5AB4-4240-9290-FC5957011560}">
      <dgm:prSet/>
      <dgm:spPr/>
      <dgm:t>
        <a:bodyPr/>
        <a:lstStyle/>
        <a:p>
          <a:endParaRPr lang="pl-PL" sz="1000"/>
        </a:p>
      </dgm:t>
    </dgm:pt>
    <dgm:pt modelId="{AC1FD5D2-AE88-46FF-8D16-619791C1EDE9}" type="sibTrans" cxnId="{63CC32AA-5AB4-4240-9290-FC5957011560}">
      <dgm:prSet/>
      <dgm:spPr/>
      <dgm:t>
        <a:bodyPr/>
        <a:lstStyle/>
        <a:p>
          <a:endParaRPr lang="pl-PL" sz="1000"/>
        </a:p>
      </dgm:t>
    </dgm:pt>
    <dgm:pt modelId="{866224C3-D5BC-484E-A3CA-6A16D58CE3B0}">
      <dgm:prSet phldrT="[Tekst]" custT="1"/>
      <dgm:spPr>
        <a:noFill/>
      </dgm:spPr>
      <dgm:t>
        <a:bodyPr/>
        <a:lstStyle/>
        <a:p>
          <a:r>
            <a:rPr lang="pl-PL" sz="1000" dirty="0"/>
            <a:t>&lt;27 </a:t>
          </a:r>
          <a:r>
            <a:rPr lang="pl-PL" sz="1000" dirty="0" err="1"/>
            <a:t>weeks</a:t>
          </a:r>
          <a:r>
            <a:rPr lang="pl-PL" sz="1000" dirty="0"/>
            <a:t> of </a:t>
          </a:r>
          <a:r>
            <a:rPr lang="pl-PL" sz="1000" dirty="0" err="1" smtClean="0"/>
            <a:t>gestation</a:t>
          </a:r>
          <a:endParaRPr lang="pl-PL" sz="1000" dirty="0" smtClean="0"/>
        </a:p>
        <a:p>
          <a:r>
            <a:rPr lang="pl-PL" sz="1000" dirty="0" smtClean="0"/>
            <a:t>N=40</a:t>
          </a:r>
          <a:endParaRPr lang="pl-PL" sz="1000" dirty="0"/>
        </a:p>
      </dgm:t>
    </dgm:pt>
    <dgm:pt modelId="{348D8517-B794-4201-B12D-E07F98CF1E14}" type="parTrans" cxnId="{7CA51055-B496-46BD-87EB-28AEFF2DCEBE}">
      <dgm:prSet custT="1"/>
      <dgm:spPr/>
      <dgm:t>
        <a:bodyPr/>
        <a:lstStyle/>
        <a:p>
          <a:endParaRPr lang="pl-PL" sz="1000"/>
        </a:p>
      </dgm:t>
    </dgm:pt>
    <dgm:pt modelId="{B3234AC1-CE5B-4715-B784-95FCCE7DE577}" type="sibTrans" cxnId="{7CA51055-B496-46BD-87EB-28AEFF2DCEBE}">
      <dgm:prSet/>
      <dgm:spPr/>
      <dgm:t>
        <a:bodyPr/>
        <a:lstStyle/>
        <a:p>
          <a:endParaRPr lang="pl-PL" sz="1000"/>
        </a:p>
      </dgm:t>
    </dgm:pt>
    <dgm:pt modelId="{6E80F57E-34C3-4FED-B919-4B6EA4924BF1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000"/>
            <a:t>cord blood and ubilical cord</a:t>
          </a:r>
        </a:p>
      </dgm:t>
    </dgm:pt>
    <dgm:pt modelId="{03A2AD01-B5A1-41CF-AABB-8EA0E3F10D04}" type="parTrans" cxnId="{F53D5745-0119-4B5A-8D7A-BCE34A06662A}">
      <dgm:prSet custT="1"/>
      <dgm:spPr/>
      <dgm:t>
        <a:bodyPr/>
        <a:lstStyle/>
        <a:p>
          <a:endParaRPr lang="pl-PL" sz="1000"/>
        </a:p>
      </dgm:t>
    </dgm:pt>
    <dgm:pt modelId="{9ABFFF7F-8520-48C4-95FB-890DA002EA54}" type="sibTrans" cxnId="{F53D5745-0119-4B5A-8D7A-BCE34A06662A}">
      <dgm:prSet/>
      <dgm:spPr/>
      <dgm:t>
        <a:bodyPr/>
        <a:lstStyle/>
        <a:p>
          <a:endParaRPr lang="pl-PL" sz="1000"/>
        </a:p>
      </dgm:t>
    </dgm:pt>
    <dgm:pt modelId="{F8784D01-9FEB-4BFA-8FE9-72C47FCD499A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000"/>
            <a:t>cord blood and ubilical cord</a:t>
          </a:r>
        </a:p>
      </dgm:t>
    </dgm:pt>
    <dgm:pt modelId="{5938886C-5E65-4B33-BA80-9CAF6E559FE0}" type="parTrans" cxnId="{D01F24C1-4699-4528-B41C-BA9FDCA8DED6}">
      <dgm:prSet custT="1"/>
      <dgm:spPr/>
      <dgm:t>
        <a:bodyPr/>
        <a:lstStyle/>
        <a:p>
          <a:endParaRPr lang="pl-PL" sz="1000"/>
        </a:p>
      </dgm:t>
    </dgm:pt>
    <dgm:pt modelId="{458538E1-4628-482A-A953-B835CF6C9AFE}" type="sibTrans" cxnId="{D01F24C1-4699-4528-B41C-BA9FDCA8DED6}">
      <dgm:prSet/>
      <dgm:spPr/>
      <dgm:t>
        <a:bodyPr/>
        <a:lstStyle/>
        <a:p>
          <a:endParaRPr lang="pl-PL" sz="1000"/>
        </a:p>
      </dgm:t>
    </dgm:pt>
    <dgm:pt modelId="{F1F5B7B9-9EA9-4733-949D-E4E740E7B99D}">
      <dgm:prSet custT="1"/>
      <dgm:spPr>
        <a:noFill/>
      </dgm:spPr>
      <dgm:t>
        <a:bodyPr/>
        <a:lstStyle/>
        <a:p>
          <a:r>
            <a:rPr lang="pl-PL" sz="1000" dirty="0"/>
            <a:t>29-30 </a:t>
          </a:r>
          <a:r>
            <a:rPr lang="pl-PL" sz="1000" dirty="0" err="1"/>
            <a:t>weeks</a:t>
          </a:r>
          <a:r>
            <a:rPr lang="pl-PL" sz="1000" dirty="0"/>
            <a:t> of </a:t>
          </a:r>
          <a:r>
            <a:rPr lang="pl-PL" sz="1000" dirty="0" err="1" smtClean="0"/>
            <a:t>gestation</a:t>
          </a:r>
          <a:endParaRPr lang="pl-PL" sz="1000" dirty="0" smtClean="0"/>
        </a:p>
        <a:p>
          <a:r>
            <a:rPr lang="pl-PL" sz="1000" dirty="0" smtClean="0"/>
            <a:t>N=40</a:t>
          </a:r>
          <a:endParaRPr lang="pl-PL" sz="1000" dirty="0"/>
        </a:p>
      </dgm:t>
    </dgm:pt>
    <dgm:pt modelId="{1E49FB54-2E75-4E34-9247-B6F8868EC062}" type="parTrans" cxnId="{5D9A9E1A-07A7-4D9A-9EBA-E49983F53A9B}">
      <dgm:prSet custT="1"/>
      <dgm:spPr/>
      <dgm:t>
        <a:bodyPr/>
        <a:lstStyle/>
        <a:p>
          <a:endParaRPr lang="pl-PL" sz="1000"/>
        </a:p>
      </dgm:t>
    </dgm:pt>
    <dgm:pt modelId="{BB2BB537-D849-49CF-B024-9C70CA486A3C}" type="sibTrans" cxnId="{5D9A9E1A-07A7-4D9A-9EBA-E49983F53A9B}">
      <dgm:prSet/>
      <dgm:spPr/>
      <dgm:t>
        <a:bodyPr/>
        <a:lstStyle/>
        <a:p>
          <a:endParaRPr lang="pl-PL" sz="1000"/>
        </a:p>
      </dgm:t>
    </dgm:pt>
    <dgm:pt modelId="{317D84D9-F4E1-41D8-874E-5B2C43EBD8C3}">
      <dgm:prSet custT="1"/>
      <dgm:spPr>
        <a:noFill/>
      </dgm:spPr>
      <dgm:t>
        <a:bodyPr/>
        <a:lstStyle/>
        <a:p>
          <a:r>
            <a:rPr lang="pl-PL" sz="1000" dirty="0"/>
            <a:t>27-28 </a:t>
          </a:r>
          <a:r>
            <a:rPr lang="pl-PL" sz="1000" dirty="0" err="1"/>
            <a:t>weeks</a:t>
          </a:r>
          <a:r>
            <a:rPr lang="pl-PL" sz="1000" dirty="0"/>
            <a:t> of </a:t>
          </a:r>
          <a:r>
            <a:rPr lang="pl-PL" sz="1000" dirty="0" err="1" smtClean="0"/>
            <a:t>gestation</a:t>
          </a:r>
          <a:endParaRPr lang="pl-PL" sz="1000" dirty="0" smtClean="0"/>
        </a:p>
        <a:p>
          <a:r>
            <a:rPr lang="pl-PL" sz="1000" dirty="0" smtClean="0"/>
            <a:t>N =40</a:t>
          </a:r>
          <a:endParaRPr lang="pl-PL" sz="1000" dirty="0"/>
        </a:p>
      </dgm:t>
    </dgm:pt>
    <dgm:pt modelId="{A764CE20-F59B-402A-8462-2BEF8893A1E6}" type="parTrans" cxnId="{D88785CA-EA2C-469B-AB80-C3656B8BA89F}">
      <dgm:prSet custT="1"/>
      <dgm:spPr/>
      <dgm:t>
        <a:bodyPr/>
        <a:lstStyle/>
        <a:p>
          <a:endParaRPr lang="pl-PL" sz="1000"/>
        </a:p>
      </dgm:t>
    </dgm:pt>
    <dgm:pt modelId="{28117ED7-CA75-404F-856B-F119EAD25DD6}" type="sibTrans" cxnId="{D88785CA-EA2C-469B-AB80-C3656B8BA89F}">
      <dgm:prSet/>
      <dgm:spPr/>
      <dgm:t>
        <a:bodyPr/>
        <a:lstStyle/>
        <a:p>
          <a:endParaRPr lang="pl-PL" sz="1000"/>
        </a:p>
      </dgm:t>
    </dgm:pt>
    <dgm:pt modelId="{14EA0E50-15E4-4414-B8F7-45683DC80D3A}">
      <dgm:prSet custT="1"/>
      <dgm:spPr>
        <a:solidFill>
          <a:srgbClr val="FFC000"/>
        </a:solidFill>
      </dgm:spPr>
      <dgm:t>
        <a:bodyPr/>
        <a:lstStyle/>
        <a:p>
          <a:r>
            <a:rPr lang="pl-PL" sz="1000"/>
            <a:t>cord blood and ubilical cord</a:t>
          </a:r>
        </a:p>
      </dgm:t>
    </dgm:pt>
    <dgm:pt modelId="{E8E8E8B6-F8C9-4A06-877D-70643F14FB94}" type="parTrans" cxnId="{798CDEDF-3CFD-463E-85AA-155FFD323ACC}">
      <dgm:prSet custT="1"/>
      <dgm:spPr/>
      <dgm:t>
        <a:bodyPr/>
        <a:lstStyle/>
        <a:p>
          <a:endParaRPr lang="pl-PL" sz="1000"/>
        </a:p>
      </dgm:t>
    </dgm:pt>
    <dgm:pt modelId="{8E0A1B16-5AF2-4A7F-8B62-10441B3B3ECB}" type="sibTrans" cxnId="{798CDEDF-3CFD-463E-85AA-155FFD323ACC}">
      <dgm:prSet/>
      <dgm:spPr/>
      <dgm:t>
        <a:bodyPr/>
        <a:lstStyle/>
        <a:p>
          <a:endParaRPr lang="pl-PL" sz="1000"/>
        </a:p>
      </dgm:t>
    </dgm:pt>
    <dgm:pt modelId="{7F027086-4C5B-4FEB-BF90-BB5EF1BE9CA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1000"/>
            <a:t>7 th DOL</a:t>
          </a:r>
        </a:p>
      </dgm:t>
    </dgm:pt>
    <dgm:pt modelId="{F821C0CB-233A-46AF-A262-476543DC576C}" type="parTrans" cxnId="{F79A83EB-2C20-4467-AD0E-34382F2224EE}">
      <dgm:prSet custT="1"/>
      <dgm:spPr/>
      <dgm:t>
        <a:bodyPr/>
        <a:lstStyle/>
        <a:p>
          <a:endParaRPr lang="pl-PL" sz="1000"/>
        </a:p>
      </dgm:t>
    </dgm:pt>
    <dgm:pt modelId="{88CC027C-EAA0-43F3-84B4-2126CC3D0ACD}" type="sibTrans" cxnId="{F79A83EB-2C20-4467-AD0E-34382F2224EE}">
      <dgm:prSet/>
      <dgm:spPr/>
      <dgm:t>
        <a:bodyPr/>
        <a:lstStyle/>
        <a:p>
          <a:endParaRPr lang="pl-PL" sz="1000"/>
        </a:p>
      </dgm:t>
    </dgm:pt>
    <dgm:pt modelId="{E81F79E0-C2F6-409A-8034-E24EC352D86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1000"/>
            <a:t>7 th DOL</a:t>
          </a:r>
        </a:p>
      </dgm:t>
    </dgm:pt>
    <dgm:pt modelId="{6BD7AAB5-06FB-420D-ACCA-E1A48D7F7E1A}" type="parTrans" cxnId="{DBDF5490-7A1D-45CD-975E-FDFF9A740C6E}">
      <dgm:prSet/>
      <dgm:spPr/>
      <dgm:t>
        <a:bodyPr/>
        <a:lstStyle/>
        <a:p>
          <a:endParaRPr lang="pl-PL"/>
        </a:p>
      </dgm:t>
    </dgm:pt>
    <dgm:pt modelId="{F0B02DF2-F311-488E-805B-8BBF4CDFB60B}" type="sibTrans" cxnId="{DBDF5490-7A1D-45CD-975E-FDFF9A740C6E}">
      <dgm:prSet/>
      <dgm:spPr/>
      <dgm:t>
        <a:bodyPr/>
        <a:lstStyle/>
        <a:p>
          <a:endParaRPr lang="pl-PL"/>
        </a:p>
      </dgm:t>
    </dgm:pt>
    <dgm:pt modelId="{47E215EE-5CED-4D27-ACBE-D8F5D4E2DED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1000"/>
            <a:t>7 th DOL</a:t>
          </a:r>
        </a:p>
      </dgm:t>
    </dgm:pt>
    <dgm:pt modelId="{ECD36A8F-8F77-488A-BC5A-91A5DBC71926}" type="parTrans" cxnId="{3E46B403-8EE5-4B43-B304-70ACFA0B22D7}">
      <dgm:prSet/>
      <dgm:spPr/>
      <dgm:t>
        <a:bodyPr/>
        <a:lstStyle/>
        <a:p>
          <a:endParaRPr lang="pl-PL"/>
        </a:p>
      </dgm:t>
    </dgm:pt>
    <dgm:pt modelId="{7A5B7029-4EE4-4A30-B6FA-F749A45466E8}" type="sibTrans" cxnId="{3E46B403-8EE5-4B43-B304-70ACFA0B22D7}">
      <dgm:prSet/>
      <dgm:spPr/>
      <dgm:t>
        <a:bodyPr/>
        <a:lstStyle/>
        <a:p>
          <a:endParaRPr lang="pl-PL"/>
        </a:p>
      </dgm:t>
    </dgm:pt>
    <dgm:pt modelId="{D7165F5B-7979-4D5E-B740-B7FC7C32128D}">
      <dgm:prSet custT="1"/>
      <dgm:spPr/>
      <dgm:t>
        <a:bodyPr/>
        <a:lstStyle/>
        <a:p>
          <a:r>
            <a:rPr lang="pl-PL" sz="1000"/>
            <a:t>36 PMA</a:t>
          </a:r>
        </a:p>
      </dgm:t>
    </dgm:pt>
    <dgm:pt modelId="{DDECF54A-2404-4B99-9953-1C8059305149}" type="parTrans" cxnId="{C51D3862-36AE-478D-86DE-755A2781B5ED}">
      <dgm:prSet/>
      <dgm:spPr/>
      <dgm:t>
        <a:bodyPr/>
        <a:lstStyle/>
        <a:p>
          <a:endParaRPr lang="pl-PL"/>
        </a:p>
      </dgm:t>
    </dgm:pt>
    <dgm:pt modelId="{115CCFC4-6A1F-496F-8C59-EEEB9890F979}" type="sibTrans" cxnId="{C51D3862-36AE-478D-86DE-755A2781B5ED}">
      <dgm:prSet/>
      <dgm:spPr/>
      <dgm:t>
        <a:bodyPr/>
        <a:lstStyle/>
        <a:p>
          <a:endParaRPr lang="pl-PL"/>
        </a:p>
      </dgm:t>
    </dgm:pt>
    <dgm:pt modelId="{21BC2D58-A800-453C-93CE-431BF5F2FE16}">
      <dgm:prSet custT="1"/>
      <dgm:spPr/>
      <dgm:t>
        <a:bodyPr/>
        <a:lstStyle/>
        <a:p>
          <a:r>
            <a:rPr lang="pl-PL" sz="1000"/>
            <a:t>36 PMA</a:t>
          </a:r>
        </a:p>
      </dgm:t>
    </dgm:pt>
    <dgm:pt modelId="{1E7F43AE-7CFF-4F9D-A8E4-C1BB16AAA51E}" type="parTrans" cxnId="{4FF0DEE6-F853-4E2A-BB03-ED3D71CC8A51}">
      <dgm:prSet/>
      <dgm:spPr/>
      <dgm:t>
        <a:bodyPr/>
        <a:lstStyle/>
        <a:p>
          <a:endParaRPr lang="pl-PL"/>
        </a:p>
      </dgm:t>
    </dgm:pt>
    <dgm:pt modelId="{B0D03351-A1C7-446F-892C-953999F2AE94}" type="sibTrans" cxnId="{4FF0DEE6-F853-4E2A-BB03-ED3D71CC8A51}">
      <dgm:prSet/>
      <dgm:spPr/>
      <dgm:t>
        <a:bodyPr/>
        <a:lstStyle/>
        <a:p>
          <a:endParaRPr lang="pl-PL"/>
        </a:p>
      </dgm:t>
    </dgm:pt>
    <dgm:pt modelId="{7662F779-B65C-44CC-B85E-E226F43B0C9A}">
      <dgm:prSet custT="1"/>
      <dgm:spPr/>
      <dgm:t>
        <a:bodyPr/>
        <a:lstStyle/>
        <a:p>
          <a:r>
            <a:rPr lang="pl-PL" sz="1000"/>
            <a:t>36 PMA</a:t>
          </a:r>
        </a:p>
      </dgm:t>
    </dgm:pt>
    <dgm:pt modelId="{C341C49C-773C-4B51-8491-883D2D1C945A}" type="parTrans" cxnId="{B507C202-9C8A-43DE-8A60-66EFDCD79055}">
      <dgm:prSet/>
      <dgm:spPr/>
      <dgm:t>
        <a:bodyPr/>
        <a:lstStyle/>
        <a:p>
          <a:endParaRPr lang="pl-PL"/>
        </a:p>
      </dgm:t>
    </dgm:pt>
    <dgm:pt modelId="{C02361F6-98C6-43AF-B1ED-BA6B72764483}" type="sibTrans" cxnId="{B507C202-9C8A-43DE-8A60-66EFDCD79055}">
      <dgm:prSet/>
      <dgm:spPr/>
      <dgm:t>
        <a:bodyPr/>
        <a:lstStyle/>
        <a:p>
          <a:endParaRPr lang="pl-PL"/>
        </a:p>
      </dgm:t>
    </dgm:pt>
    <dgm:pt modelId="{4D6C18D6-43FA-445B-A37C-99086588256B}" type="pres">
      <dgm:prSet presAssocID="{7F98428D-D5E8-4006-824F-C09797C766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8BC650E-4BCB-411A-BD0F-5C143C42876C}" type="pres">
      <dgm:prSet presAssocID="{5D187862-6BF2-4B98-B8AF-1F2E43C8EF7E}" presName="root1" presStyleCnt="0"/>
      <dgm:spPr/>
    </dgm:pt>
    <dgm:pt modelId="{8CDEF6A9-CA1A-43DB-BB38-674316653F04}" type="pres">
      <dgm:prSet presAssocID="{5D187862-6BF2-4B98-B8AF-1F2E43C8EF7E}" presName="LevelOneTextNode" presStyleLbl="node0" presStyleIdx="0" presStyleCnt="1" custScaleY="17453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DEE3150-6D56-449C-AFDD-D30438E54368}" type="pres">
      <dgm:prSet presAssocID="{5D187862-6BF2-4B98-B8AF-1F2E43C8EF7E}" presName="level2hierChild" presStyleCnt="0"/>
      <dgm:spPr/>
    </dgm:pt>
    <dgm:pt modelId="{374107A4-5F17-4A4A-92D4-2621197BCFDF}" type="pres">
      <dgm:prSet presAssocID="{348D8517-B794-4201-B12D-E07F98CF1E14}" presName="conn2-1" presStyleLbl="parChTrans1D2" presStyleIdx="0" presStyleCnt="3" custScaleY="139298"/>
      <dgm:spPr/>
      <dgm:t>
        <a:bodyPr/>
        <a:lstStyle/>
        <a:p>
          <a:endParaRPr lang="pl-PL"/>
        </a:p>
      </dgm:t>
    </dgm:pt>
    <dgm:pt modelId="{F2560EE2-CB3F-4D8F-B1D3-6E5F6F2381C7}" type="pres">
      <dgm:prSet presAssocID="{348D8517-B794-4201-B12D-E07F98CF1E14}" presName="connTx" presStyleLbl="parChTrans1D2" presStyleIdx="0" presStyleCnt="3"/>
      <dgm:spPr/>
      <dgm:t>
        <a:bodyPr/>
        <a:lstStyle/>
        <a:p>
          <a:endParaRPr lang="pl-PL"/>
        </a:p>
      </dgm:t>
    </dgm:pt>
    <dgm:pt modelId="{C223F83E-BAD9-414F-AE59-D1D57C369316}" type="pres">
      <dgm:prSet presAssocID="{866224C3-D5BC-484E-A3CA-6A16D58CE3B0}" presName="root2" presStyleCnt="0"/>
      <dgm:spPr/>
    </dgm:pt>
    <dgm:pt modelId="{E1F3985E-8BDD-406B-9899-BC95B6FB493B}" type="pres">
      <dgm:prSet presAssocID="{866224C3-D5BC-484E-A3CA-6A16D58CE3B0}" presName="LevelTwoTextNode" presStyleLbl="node2" presStyleIdx="0" presStyleCnt="3" custScaleY="1392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F40C229-F238-4768-AF2D-D73F4D244A84}" type="pres">
      <dgm:prSet presAssocID="{866224C3-D5BC-484E-A3CA-6A16D58CE3B0}" presName="level3hierChild" presStyleCnt="0"/>
      <dgm:spPr/>
    </dgm:pt>
    <dgm:pt modelId="{D0D830D2-EB44-4207-AECB-08016CBE2A27}" type="pres">
      <dgm:prSet presAssocID="{F821C0CB-233A-46AF-A262-476543DC576C}" presName="conn2-1" presStyleLbl="parChTrans1D3" presStyleIdx="0" presStyleCnt="6"/>
      <dgm:spPr/>
      <dgm:t>
        <a:bodyPr/>
        <a:lstStyle/>
        <a:p>
          <a:endParaRPr lang="pl-PL"/>
        </a:p>
      </dgm:t>
    </dgm:pt>
    <dgm:pt modelId="{AEBFE536-5140-4655-B1C3-46EE40D9D249}" type="pres">
      <dgm:prSet presAssocID="{F821C0CB-233A-46AF-A262-476543DC576C}" presName="connTx" presStyleLbl="parChTrans1D3" presStyleIdx="0" presStyleCnt="6"/>
      <dgm:spPr/>
      <dgm:t>
        <a:bodyPr/>
        <a:lstStyle/>
        <a:p>
          <a:endParaRPr lang="pl-PL"/>
        </a:p>
      </dgm:t>
    </dgm:pt>
    <dgm:pt modelId="{B7370748-1E3B-4DB0-AD30-626768022A7B}" type="pres">
      <dgm:prSet presAssocID="{7F027086-4C5B-4FEB-BF90-BB5EF1BE9CAC}" presName="root2" presStyleCnt="0"/>
      <dgm:spPr/>
    </dgm:pt>
    <dgm:pt modelId="{ED4D1086-FCF0-4302-BB34-BBECB6A55E37}" type="pres">
      <dgm:prSet presAssocID="{7F027086-4C5B-4FEB-BF90-BB5EF1BE9CAC}" presName="LevelTwoTextNode" presStyleLbl="node3" presStyleIdx="0" presStyleCnt="6" custLinFactNeighborX="60302" custLinFactNeighborY="-84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02E0F03-FA40-4121-970A-D6CEBC3575BE}" type="pres">
      <dgm:prSet presAssocID="{7F027086-4C5B-4FEB-BF90-BB5EF1BE9CAC}" presName="level3hierChild" presStyleCnt="0"/>
      <dgm:spPr/>
    </dgm:pt>
    <dgm:pt modelId="{AC9A1E12-DE19-482F-B6F7-729F41AC31CE}" type="pres">
      <dgm:prSet presAssocID="{03A2AD01-B5A1-41CF-AABB-8EA0E3F10D04}" presName="conn2-1" presStyleLbl="parChTrans1D3" presStyleIdx="1" presStyleCnt="6" custScaleY="139298"/>
      <dgm:spPr/>
      <dgm:t>
        <a:bodyPr/>
        <a:lstStyle/>
        <a:p>
          <a:endParaRPr lang="pl-PL"/>
        </a:p>
      </dgm:t>
    </dgm:pt>
    <dgm:pt modelId="{5660006C-4C8C-4A36-BF78-5CA573E23FB3}" type="pres">
      <dgm:prSet presAssocID="{03A2AD01-B5A1-41CF-AABB-8EA0E3F10D04}" presName="connTx" presStyleLbl="parChTrans1D3" presStyleIdx="1" presStyleCnt="6"/>
      <dgm:spPr/>
      <dgm:t>
        <a:bodyPr/>
        <a:lstStyle/>
        <a:p>
          <a:endParaRPr lang="pl-PL"/>
        </a:p>
      </dgm:t>
    </dgm:pt>
    <dgm:pt modelId="{21ABB487-22B9-45FB-A907-3AAA751B6050}" type="pres">
      <dgm:prSet presAssocID="{6E80F57E-34C3-4FED-B919-4B6EA4924BF1}" presName="root2" presStyleCnt="0"/>
      <dgm:spPr/>
    </dgm:pt>
    <dgm:pt modelId="{393AC659-DDAD-4C2B-B274-F7ED1AA4189C}" type="pres">
      <dgm:prSet presAssocID="{6E80F57E-34C3-4FED-B919-4B6EA4924BF1}" presName="LevelTwoTextNode" presStyleLbl="node3" presStyleIdx="1" presStyleCnt="6" custScaleY="1392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6342F0-DA0E-481C-A4EB-B52D63229C5C}" type="pres">
      <dgm:prSet presAssocID="{6E80F57E-34C3-4FED-B919-4B6EA4924BF1}" presName="level3hierChild" presStyleCnt="0"/>
      <dgm:spPr/>
    </dgm:pt>
    <dgm:pt modelId="{6118A1EE-D734-49BA-A600-D32547DEE3FB}" type="pres">
      <dgm:prSet presAssocID="{DDECF54A-2404-4B99-9953-1C8059305149}" presName="conn2-1" presStyleLbl="parChTrans1D4" presStyleIdx="0" presStyleCnt="3"/>
      <dgm:spPr/>
      <dgm:t>
        <a:bodyPr/>
        <a:lstStyle/>
        <a:p>
          <a:endParaRPr lang="pl-PL"/>
        </a:p>
      </dgm:t>
    </dgm:pt>
    <dgm:pt modelId="{A5F6AA6F-406F-4E48-8293-43644B18C86E}" type="pres">
      <dgm:prSet presAssocID="{DDECF54A-2404-4B99-9953-1C8059305149}" presName="connTx" presStyleLbl="parChTrans1D4" presStyleIdx="0" presStyleCnt="3"/>
      <dgm:spPr/>
      <dgm:t>
        <a:bodyPr/>
        <a:lstStyle/>
        <a:p>
          <a:endParaRPr lang="pl-PL"/>
        </a:p>
      </dgm:t>
    </dgm:pt>
    <dgm:pt modelId="{8C41B33B-743C-4FA8-AF18-E326B3F4BEB5}" type="pres">
      <dgm:prSet presAssocID="{D7165F5B-7979-4D5E-B740-B7FC7C32128D}" presName="root2" presStyleCnt="0"/>
      <dgm:spPr/>
    </dgm:pt>
    <dgm:pt modelId="{DCC08B3A-C7E2-4514-9AD8-A7FC8C2E78E1}" type="pres">
      <dgm:prSet presAssocID="{D7165F5B-7979-4D5E-B740-B7FC7C32128D}" presName="LevelTwoTextNode" presStyleLbl="node4" presStyleIdx="0" presStyleCnt="3" custLinFactNeighborX="67397" custLinFactNeighborY="-520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5DC6FBA-5335-4551-9AF4-F81783900C05}" type="pres">
      <dgm:prSet presAssocID="{D7165F5B-7979-4D5E-B740-B7FC7C32128D}" presName="level3hierChild" presStyleCnt="0"/>
      <dgm:spPr/>
    </dgm:pt>
    <dgm:pt modelId="{45C90F17-7BAF-406B-AAC3-5DE0EFD28463}" type="pres">
      <dgm:prSet presAssocID="{A764CE20-F59B-402A-8462-2BEF8893A1E6}" presName="conn2-1" presStyleLbl="parChTrans1D2" presStyleIdx="1" presStyleCnt="3" custScaleY="139298"/>
      <dgm:spPr/>
      <dgm:t>
        <a:bodyPr/>
        <a:lstStyle/>
        <a:p>
          <a:endParaRPr lang="pl-PL"/>
        </a:p>
      </dgm:t>
    </dgm:pt>
    <dgm:pt modelId="{1CF40B8B-EC6E-4BAD-A10C-A6385FAAD0E6}" type="pres">
      <dgm:prSet presAssocID="{A764CE20-F59B-402A-8462-2BEF8893A1E6}" presName="connTx" presStyleLbl="parChTrans1D2" presStyleIdx="1" presStyleCnt="3"/>
      <dgm:spPr/>
      <dgm:t>
        <a:bodyPr/>
        <a:lstStyle/>
        <a:p>
          <a:endParaRPr lang="pl-PL"/>
        </a:p>
      </dgm:t>
    </dgm:pt>
    <dgm:pt modelId="{C4FC80AF-C0CF-401C-8C1F-6ECFA7A7FA4A}" type="pres">
      <dgm:prSet presAssocID="{317D84D9-F4E1-41D8-874E-5B2C43EBD8C3}" presName="root2" presStyleCnt="0"/>
      <dgm:spPr/>
    </dgm:pt>
    <dgm:pt modelId="{E787EFF4-4850-4C61-AC9F-04C3DD3C3215}" type="pres">
      <dgm:prSet presAssocID="{317D84D9-F4E1-41D8-874E-5B2C43EBD8C3}" presName="LevelTwoTextNode" presStyleLbl="node2" presStyleIdx="1" presStyleCnt="3" custScaleY="1392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9CCB8D4-3CA2-42C3-BD1B-88462A5580BE}" type="pres">
      <dgm:prSet presAssocID="{317D84D9-F4E1-41D8-874E-5B2C43EBD8C3}" presName="level3hierChild" presStyleCnt="0"/>
      <dgm:spPr/>
    </dgm:pt>
    <dgm:pt modelId="{982D5169-5A42-4555-BF2D-5C856D539473}" type="pres">
      <dgm:prSet presAssocID="{6BD7AAB5-06FB-420D-ACCA-E1A48D7F7E1A}" presName="conn2-1" presStyleLbl="parChTrans1D3" presStyleIdx="2" presStyleCnt="6"/>
      <dgm:spPr/>
      <dgm:t>
        <a:bodyPr/>
        <a:lstStyle/>
        <a:p>
          <a:endParaRPr lang="pl-PL"/>
        </a:p>
      </dgm:t>
    </dgm:pt>
    <dgm:pt modelId="{4FE58651-CE12-4237-BC44-F9080DE21805}" type="pres">
      <dgm:prSet presAssocID="{6BD7AAB5-06FB-420D-ACCA-E1A48D7F7E1A}" presName="connTx" presStyleLbl="parChTrans1D3" presStyleIdx="2" presStyleCnt="6"/>
      <dgm:spPr/>
      <dgm:t>
        <a:bodyPr/>
        <a:lstStyle/>
        <a:p>
          <a:endParaRPr lang="pl-PL"/>
        </a:p>
      </dgm:t>
    </dgm:pt>
    <dgm:pt modelId="{4ABA26A1-1D05-40B1-9E7C-0BF4D2D64F13}" type="pres">
      <dgm:prSet presAssocID="{E81F79E0-C2F6-409A-8034-E24EC352D864}" presName="root2" presStyleCnt="0"/>
      <dgm:spPr/>
    </dgm:pt>
    <dgm:pt modelId="{39ADEA93-9EC3-4826-ADB2-7850E8BD58D7}" type="pres">
      <dgm:prSet presAssocID="{E81F79E0-C2F6-409A-8034-E24EC352D864}" presName="LevelTwoTextNode" presStyleLbl="node3" presStyleIdx="2" presStyleCnt="6" custLinFactNeighborX="66214" custLinFactNeighborY="-473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F2FE988-C09B-4FF6-99A6-45FA0DDA5271}" type="pres">
      <dgm:prSet presAssocID="{E81F79E0-C2F6-409A-8034-E24EC352D864}" presName="level3hierChild" presStyleCnt="0"/>
      <dgm:spPr/>
    </dgm:pt>
    <dgm:pt modelId="{F2EDF8CA-361A-4AD2-B301-E9804618F18D}" type="pres">
      <dgm:prSet presAssocID="{E8E8E8B6-F8C9-4A06-877D-70643F14FB94}" presName="conn2-1" presStyleLbl="parChTrans1D3" presStyleIdx="3" presStyleCnt="6" custScaleY="139298"/>
      <dgm:spPr/>
      <dgm:t>
        <a:bodyPr/>
        <a:lstStyle/>
        <a:p>
          <a:endParaRPr lang="pl-PL"/>
        </a:p>
      </dgm:t>
    </dgm:pt>
    <dgm:pt modelId="{EF0A6E62-B193-4E77-9A22-376FF4360296}" type="pres">
      <dgm:prSet presAssocID="{E8E8E8B6-F8C9-4A06-877D-70643F14FB94}" presName="connTx" presStyleLbl="parChTrans1D3" presStyleIdx="3" presStyleCnt="6"/>
      <dgm:spPr/>
      <dgm:t>
        <a:bodyPr/>
        <a:lstStyle/>
        <a:p>
          <a:endParaRPr lang="pl-PL"/>
        </a:p>
      </dgm:t>
    </dgm:pt>
    <dgm:pt modelId="{87DFCAB7-992E-4D41-A8D9-EC7147C34450}" type="pres">
      <dgm:prSet presAssocID="{14EA0E50-15E4-4414-B8F7-45683DC80D3A}" presName="root2" presStyleCnt="0"/>
      <dgm:spPr/>
    </dgm:pt>
    <dgm:pt modelId="{52248C02-B499-4B57-BDCF-B775AA3BC5B2}" type="pres">
      <dgm:prSet presAssocID="{14EA0E50-15E4-4414-B8F7-45683DC80D3A}" presName="LevelTwoTextNode" presStyleLbl="node3" presStyleIdx="3" presStyleCnt="6" custScaleY="1392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8F79F16-3147-4B19-B3D6-2392CC9FCD8A}" type="pres">
      <dgm:prSet presAssocID="{14EA0E50-15E4-4414-B8F7-45683DC80D3A}" presName="level3hierChild" presStyleCnt="0"/>
      <dgm:spPr/>
    </dgm:pt>
    <dgm:pt modelId="{F96F9FE0-7638-4E89-8935-94D147B74D1A}" type="pres">
      <dgm:prSet presAssocID="{1E7F43AE-7CFF-4F9D-A8E4-C1BB16AAA51E}" presName="conn2-1" presStyleLbl="parChTrans1D4" presStyleIdx="1" presStyleCnt="3"/>
      <dgm:spPr/>
      <dgm:t>
        <a:bodyPr/>
        <a:lstStyle/>
        <a:p>
          <a:endParaRPr lang="pl-PL"/>
        </a:p>
      </dgm:t>
    </dgm:pt>
    <dgm:pt modelId="{7F351868-2210-4EA7-A1E3-F763D09F7A27}" type="pres">
      <dgm:prSet presAssocID="{1E7F43AE-7CFF-4F9D-A8E4-C1BB16AAA51E}" presName="connTx" presStyleLbl="parChTrans1D4" presStyleIdx="1" presStyleCnt="3"/>
      <dgm:spPr/>
      <dgm:t>
        <a:bodyPr/>
        <a:lstStyle/>
        <a:p>
          <a:endParaRPr lang="pl-PL"/>
        </a:p>
      </dgm:t>
    </dgm:pt>
    <dgm:pt modelId="{F6FACC44-10F6-4FF7-8564-9EE8E68C5EED}" type="pres">
      <dgm:prSet presAssocID="{21BC2D58-A800-453C-93CE-431BF5F2FE16}" presName="root2" presStyleCnt="0"/>
      <dgm:spPr/>
    </dgm:pt>
    <dgm:pt modelId="{D0B5A3CD-531E-49CB-8CC6-B3B6693F8E53}" type="pres">
      <dgm:prSet presAssocID="{21BC2D58-A800-453C-93CE-431BF5F2FE16}" presName="LevelTwoTextNode" presStyleLbl="node4" presStyleIdx="1" presStyleCnt="3" custLinFactNeighborX="67397" custLinFactNeighborY="-6621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4EAA11-68C6-47F0-A395-E9330799E9DD}" type="pres">
      <dgm:prSet presAssocID="{21BC2D58-A800-453C-93CE-431BF5F2FE16}" presName="level3hierChild" presStyleCnt="0"/>
      <dgm:spPr/>
    </dgm:pt>
    <dgm:pt modelId="{408AFB1D-2C82-4CAB-A76F-B597C35D08CE}" type="pres">
      <dgm:prSet presAssocID="{1E49FB54-2E75-4E34-9247-B6F8868EC062}" presName="conn2-1" presStyleLbl="parChTrans1D2" presStyleIdx="2" presStyleCnt="3" custScaleY="139298"/>
      <dgm:spPr/>
      <dgm:t>
        <a:bodyPr/>
        <a:lstStyle/>
        <a:p>
          <a:endParaRPr lang="pl-PL"/>
        </a:p>
      </dgm:t>
    </dgm:pt>
    <dgm:pt modelId="{257C6961-E4CC-4F3E-A8C7-278B8D7A70BE}" type="pres">
      <dgm:prSet presAssocID="{1E49FB54-2E75-4E34-9247-B6F8868EC062}" presName="connTx" presStyleLbl="parChTrans1D2" presStyleIdx="2" presStyleCnt="3"/>
      <dgm:spPr/>
      <dgm:t>
        <a:bodyPr/>
        <a:lstStyle/>
        <a:p>
          <a:endParaRPr lang="pl-PL"/>
        </a:p>
      </dgm:t>
    </dgm:pt>
    <dgm:pt modelId="{8B03278E-D07F-42F3-A83E-09A870A73B08}" type="pres">
      <dgm:prSet presAssocID="{F1F5B7B9-9EA9-4733-949D-E4E740E7B99D}" presName="root2" presStyleCnt="0"/>
      <dgm:spPr/>
    </dgm:pt>
    <dgm:pt modelId="{28B55EE3-6E5B-4212-B383-3D2A9CC2E2B0}" type="pres">
      <dgm:prSet presAssocID="{F1F5B7B9-9EA9-4733-949D-E4E740E7B99D}" presName="LevelTwoTextNode" presStyleLbl="node2" presStyleIdx="2" presStyleCnt="3" custScaleY="1392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9679494-B9B2-45C4-BC88-139D84BD73BA}" type="pres">
      <dgm:prSet presAssocID="{F1F5B7B9-9EA9-4733-949D-E4E740E7B99D}" presName="level3hierChild" presStyleCnt="0"/>
      <dgm:spPr/>
    </dgm:pt>
    <dgm:pt modelId="{6A757BC6-A36E-4CE3-9736-A25844AF8B69}" type="pres">
      <dgm:prSet presAssocID="{ECD36A8F-8F77-488A-BC5A-91A5DBC71926}" presName="conn2-1" presStyleLbl="parChTrans1D3" presStyleIdx="4" presStyleCnt="6"/>
      <dgm:spPr/>
      <dgm:t>
        <a:bodyPr/>
        <a:lstStyle/>
        <a:p>
          <a:endParaRPr lang="pl-PL"/>
        </a:p>
      </dgm:t>
    </dgm:pt>
    <dgm:pt modelId="{8391A29E-1C2E-4872-8FE8-EBBA18E60BC3}" type="pres">
      <dgm:prSet presAssocID="{ECD36A8F-8F77-488A-BC5A-91A5DBC71926}" presName="connTx" presStyleLbl="parChTrans1D3" presStyleIdx="4" presStyleCnt="6"/>
      <dgm:spPr/>
      <dgm:t>
        <a:bodyPr/>
        <a:lstStyle/>
        <a:p>
          <a:endParaRPr lang="pl-PL"/>
        </a:p>
      </dgm:t>
    </dgm:pt>
    <dgm:pt modelId="{056BDDFD-560F-44DA-9676-71864EDB9B74}" type="pres">
      <dgm:prSet presAssocID="{47E215EE-5CED-4D27-ACBE-D8F5D4E2DEDC}" presName="root2" presStyleCnt="0"/>
      <dgm:spPr/>
    </dgm:pt>
    <dgm:pt modelId="{A63A8FF4-78A0-4CCC-860B-81EEB66CE520}" type="pres">
      <dgm:prSet presAssocID="{47E215EE-5CED-4D27-ACBE-D8F5D4E2DEDC}" presName="LevelTwoTextNode" presStyleLbl="node3" presStyleIdx="4" presStyleCnt="6" custLinFactNeighborX="638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011494-4B3F-49C0-B853-A68C523CC12C}" type="pres">
      <dgm:prSet presAssocID="{47E215EE-5CED-4D27-ACBE-D8F5D4E2DEDC}" presName="level3hierChild" presStyleCnt="0"/>
      <dgm:spPr/>
    </dgm:pt>
    <dgm:pt modelId="{C8C2A4AE-FB33-4EFF-854F-7A98239411FA}" type="pres">
      <dgm:prSet presAssocID="{5938886C-5E65-4B33-BA80-9CAF6E559FE0}" presName="conn2-1" presStyleLbl="parChTrans1D3" presStyleIdx="5" presStyleCnt="6" custScaleY="139298"/>
      <dgm:spPr/>
      <dgm:t>
        <a:bodyPr/>
        <a:lstStyle/>
        <a:p>
          <a:endParaRPr lang="pl-PL"/>
        </a:p>
      </dgm:t>
    </dgm:pt>
    <dgm:pt modelId="{EE7B84EC-FD97-4690-9C72-6B7CBC72940F}" type="pres">
      <dgm:prSet presAssocID="{5938886C-5E65-4B33-BA80-9CAF6E559FE0}" presName="connTx" presStyleLbl="parChTrans1D3" presStyleIdx="5" presStyleCnt="6"/>
      <dgm:spPr/>
      <dgm:t>
        <a:bodyPr/>
        <a:lstStyle/>
        <a:p>
          <a:endParaRPr lang="pl-PL"/>
        </a:p>
      </dgm:t>
    </dgm:pt>
    <dgm:pt modelId="{C33ED658-30B7-41A3-9A73-53F393DCAE80}" type="pres">
      <dgm:prSet presAssocID="{F8784D01-9FEB-4BFA-8FE9-72C47FCD499A}" presName="root2" presStyleCnt="0"/>
      <dgm:spPr/>
    </dgm:pt>
    <dgm:pt modelId="{3D2CF128-A188-41AF-8FC9-84E1C1A6317B}" type="pres">
      <dgm:prSet presAssocID="{F8784D01-9FEB-4BFA-8FE9-72C47FCD499A}" presName="LevelTwoTextNode" presStyleLbl="node3" presStyleIdx="5" presStyleCnt="6" custScaleY="13929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02B8352-7D38-42A4-810E-5D670A97F753}" type="pres">
      <dgm:prSet presAssocID="{F8784D01-9FEB-4BFA-8FE9-72C47FCD499A}" presName="level3hierChild" presStyleCnt="0"/>
      <dgm:spPr/>
    </dgm:pt>
    <dgm:pt modelId="{9BD365B7-B260-43B7-955E-921C4E70D11D}" type="pres">
      <dgm:prSet presAssocID="{C341C49C-773C-4B51-8491-883D2D1C945A}" presName="conn2-1" presStyleLbl="parChTrans1D4" presStyleIdx="2" presStyleCnt="3"/>
      <dgm:spPr/>
      <dgm:t>
        <a:bodyPr/>
        <a:lstStyle/>
        <a:p>
          <a:endParaRPr lang="pl-PL"/>
        </a:p>
      </dgm:t>
    </dgm:pt>
    <dgm:pt modelId="{888CEA7D-0738-4728-A9A4-F67158F7AB74}" type="pres">
      <dgm:prSet presAssocID="{C341C49C-773C-4B51-8491-883D2D1C945A}" presName="connTx" presStyleLbl="parChTrans1D4" presStyleIdx="2" presStyleCnt="3"/>
      <dgm:spPr/>
      <dgm:t>
        <a:bodyPr/>
        <a:lstStyle/>
        <a:p>
          <a:endParaRPr lang="pl-PL"/>
        </a:p>
      </dgm:t>
    </dgm:pt>
    <dgm:pt modelId="{CD93ECD1-6C05-486D-B7D3-500DB82FD39B}" type="pres">
      <dgm:prSet presAssocID="{7662F779-B65C-44CC-B85E-E226F43B0C9A}" presName="root2" presStyleCnt="0"/>
      <dgm:spPr/>
    </dgm:pt>
    <dgm:pt modelId="{64A12981-1ADA-44D8-8BAD-5F94C772154E}" type="pres">
      <dgm:prSet presAssocID="{7662F779-B65C-44CC-B85E-E226F43B0C9A}" presName="LevelTwoTextNode" presStyleLbl="node4" presStyleIdx="2" presStyleCnt="3" custLinFactNeighborX="65032" custLinFactNeighborY="-5912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96B5A40-515E-49F9-BEDE-66DF62AD86ED}" type="pres">
      <dgm:prSet presAssocID="{7662F779-B65C-44CC-B85E-E226F43B0C9A}" presName="level3hierChild" presStyleCnt="0"/>
      <dgm:spPr/>
    </dgm:pt>
  </dgm:ptLst>
  <dgm:cxnLst>
    <dgm:cxn modelId="{D88785CA-EA2C-469B-AB80-C3656B8BA89F}" srcId="{5D187862-6BF2-4B98-B8AF-1F2E43C8EF7E}" destId="{317D84D9-F4E1-41D8-874E-5B2C43EBD8C3}" srcOrd="1" destOrd="0" parTransId="{A764CE20-F59B-402A-8462-2BEF8893A1E6}" sibTransId="{28117ED7-CA75-404F-856B-F119EAD25DD6}"/>
    <dgm:cxn modelId="{39E36398-DA43-FF49-A051-1F22BC6E61F9}" type="presOf" srcId="{1E49FB54-2E75-4E34-9247-B6F8868EC062}" destId="{408AFB1D-2C82-4CAB-A76F-B597C35D08CE}" srcOrd="0" destOrd="0" presId="urn:microsoft.com/office/officeart/2005/8/layout/hierarchy2"/>
    <dgm:cxn modelId="{D3737A37-CE24-C14C-84B5-895E34DDDE29}" type="presOf" srcId="{348D8517-B794-4201-B12D-E07F98CF1E14}" destId="{374107A4-5F17-4A4A-92D4-2621197BCFDF}" srcOrd="0" destOrd="0" presId="urn:microsoft.com/office/officeart/2005/8/layout/hierarchy2"/>
    <dgm:cxn modelId="{F79A83EB-2C20-4467-AD0E-34382F2224EE}" srcId="{866224C3-D5BC-484E-A3CA-6A16D58CE3B0}" destId="{7F027086-4C5B-4FEB-BF90-BB5EF1BE9CAC}" srcOrd="0" destOrd="0" parTransId="{F821C0CB-233A-46AF-A262-476543DC576C}" sibTransId="{88CC027C-EAA0-43F3-84B4-2126CC3D0ACD}"/>
    <dgm:cxn modelId="{C1A3E66A-FFEF-4649-BBC5-9F853304940F}" type="presOf" srcId="{1E7F43AE-7CFF-4F9D-A8E4-C1BB16AAA51E}" destId="{F96F9FE0-7638-4E89-8935-94D147B74D1A}" srcOrd="0" destOrd="0" presId="urn:microsoft.com/office/officeart/2005/8/layout/hierarchy2"/>
    <dgm:cxn modelId="{6268BF73-9C44-3A43-B3DF-63DF4E56475B}" type="presOf" srcId="{866224C3-D5BC-484E-A3CA-6A16D58CE3B0}" destId="{E1F3985E-8BDD-406B-9899-BC95B6FB493B}" srcOrd="0" destOrd="0" presId="urn:microsoft.com/office/officeart/2005/8/layout/hierarchy2"/>
    <dgm:cxn modelId="{332C71B1-B5EB-8A40-AA67-5BCE2854B189}" type="presOf" srcId="{7F027086-4C5B-4FEB-BF90-BB5EF1BE9CAC}" destId="{ED4D1086-FCF0-4302-BB34-BBECB6A55E37}" srcOrd="0" destOrd="0" presId="urn:microsoft.com/office/officeart/2005/8/layout/hierarchy2"/>
    <dgm:cxn modelId="{82D1C85E-096E-1241-9813-57B17F0ED1E2}" type="presOf" srcId="{6BD7AAB5-06FB-420D-ACCA-E1A48D7F7E1A}" destId="{982D5169-5A42-4555-BF2D-5C856D539473}" srcOrd="0" destOrd="0" presId="urn:microsoft.com/office/officeart/2005/8/layout/hierarchy2"/>
    <dgm:cxn modelId="{F963B3B4-0552-0C45-824E-ECCC5C28F71D}" type="presOf" srcId="{14EA0E50-15E4-4414-B8F7-45683DC80D3A}" destId="{52248C02-B499-4B57-BDCF-B775AA3BC5B2}" srcOrd="0" destOrd="0" presId="urn:microsoft.com/office/officeart/2005/8/layout/hierarchy2"/>
    <dgm:cxn modelId="{62B580EE-089D-DE49-B58B-AC27B897BF94}" type="presOf" srcId="{47E215EE-5CED-4D27-ACBE-D8F5D4E2DEDC}" destId="{A63A8FF4-78A0-4CCC-860B-81EEB66CE520}" srcOrd="0" destOrd="0" presId="urn:microsoft.com/office/officeart/2005/8/layout/hierarchy2"/>
    <dgm:cxn modelId="{63CC32AA-5AB4-4240-9290-FC5957011560}" srcId="{7F98428D-D5E8-4006-824F-C09797C766DA}" destId="{5D187862-6BF2-4B98-B8AF-1F2E43C8EF7E}" srcOrd="0" destOrd="0" parTransId="{9C86CE4D-6AA8-41EB-9406-ABEC1525F5E2}" sibTransId="{AC1FD5D2-AE88-46FF-8D16-619791C1EDE9}"/>
    <dgm:cxn modelId="{481C023A-541C-0B41-9506-9AE33BDB688C}" type="presOf" srcId="{DDECF54A-2404-4B99-9953-1C8059305149}" destId="{6118A1EE-D734-49BA-A600-D32547DEE3FB}" srcOrd="0" destOrd="0" presId="urn:microsoft.com/office/officeart/2005/8/layout/hierarchy2"/>
    <dgm:cxn modelId="{9E5B4248-5C8A-074F-981A-9FE4766803D2}" type="presOf" srcId="{6BD7AAB5-06FB-420D-ACCA-E1A48D7F7E1A}" destId="{4FE58651-CE12-4237-BC44-F9080DE21805}" srcOrd="1" destOrd="0" presId="urn:microsoft.com/office/officeart/2005/8/layout/hierarchy2"/>
    <dgm:cxn modelId="{0D9DE03C-EC29-144E-A81F-1FACFFB7978B}" type="presOf" srcId="{E81F79E0-C2F6-409A-8034-E24EC352D864}" destId="{39ADEA93-9EC3-4826-ADB2-7850E8BD58D7}" srcOrd="0" destOrd="0" presId="urn:microsoft.com/office/officeart/2005/8/layout/hierarchy2"/>
    <dgm:cxn modelId="{008196C5-A1F6-9742-87DC-37BEACFBCD67}" type="presOf" srcId="{21BC2D58-A800-453C-93CE-431BF5F2FE16}" destId="{D0B5A3CD-531E-49CB-8CC6-B3B6693F8E53}" srcOrd="0" destOrd="0" presId="urn:microsoft.com/office/officeart/2005/8/layout/hierarchy2"/>
    <dgm:cxn modelId="{7CA51055-B496-46BD-87EB-28AEFF2DCEBE}" srcId="{5D187862-6BF2-4B98-B8AF-1F2E43C8EF7E}" destId="{866224C3-D5BC-484E-A3CA-6A16D58CE3B0}" srcOrd="0" destOrd="0" parTransId="{348D8517-B794-4201-B12D-E07F98CF1E14}" sibTransId="{B3234AC1-CE5B-4715-B784-95FCCE7DE577}"/>
    <dgm:cxn modelId="{3E46B403-8EE5-4B43-B304-70ACFA0B22D7}" srcId="{F1F5B7B9-9EA9-4733-949D-E4E740E7B99D}" destId="{47E215EE-5CED-4D27-ACBE-D8F5D4E2DEDC}" srcOrd="0" destOrd="0" parTransId="{ECD36A8F-8F77-488A-BC5A-91A5DBC71926}" sibTransId="{7A5B7029-4EE4-4A30-B6FA-F749A45466E8}"/>
    <dgm:cxn modelId="{47EF23AA-274F-F94E-B7E5-6A63940F4A56}" type="presOf" srcId="{348D8517-B794-4201-B12D-E07F98CF1E14}" destId="{F2560EE2-CB3F-4D8F-B1D3-6E5F6F2381C7}" srcOrd="1" destOrd="0" presId="urn:microsoft.com/office/officeart/2005/8/layout/hierarchy2"/>
    <dgm:cxn modelId="{5D9A9E1A-07A7-4D9A-9EBA-E49983F53A9B}" srcId="{5D187862-6BF2-4B98-B8AF-1F2E43C8EF7E}" destId="{F1F5B7B9-9EA9-4733-949D-E4E740E7B99D}" srcOrd="2" destOrd="0" parTransId="{1E49FB54-2E75-4E34-9247-B6F8868EC062}" sibTransId="{BB2BB537-D849-49CF-B024-9C70CA486A3C}"/>
    <dgm:cxn modelId="{EF1E9B82-AF11-724C-8981-1BFF7FC83BB6}" type="presOf" srcId="{1E49FB54-2E75-4E34-9247-B6F8868EC062}" destId="{257C6961-E4CC-4F3E-A8C7-278B8D7A70BE}" srcOrd="1" destOrd="0" presId="urn:microsoft.com/office/officeart/2005/8/layout/hierarchy2"/>
    <dgm:cxn modelId="{23DE0EA7-8942-0F40-A03F-863A890AF745}" type="presOf" srcId="{F821C0CB-233A-46AF-A262-476543DC576C}" destId="{D0D830D2-EB44-4207-AECB-08016CBE2A27}" srcOrd="0" destOrd="0" presId="urn:microsoft.com/office/officeart/2005/8/layout/hierarchy2"/>
    <dgm:cxn modelId="{1130BB18-95CB-9444-B48F-7C0D0B6754ED}" type="presOf" srcId="{A764CE20-F59B-402A-8462-2BEF8893A1E6}" destId="{45C90F17-7BAF-406B-AAC3-5DE0EFD28463}" srcOrd="0" destOrd="0" presId="urn:microsoft.com/office/officeart/2005/8/layout/hierarchy2"/>
    <dgm:cxn modelId="{07AA0F0A-BCDC-8B44-A1B7-817499E15DEC}" type="presOf" srcId="{E8E8E8B6-F8C9-4A06-877D-70643F14FB94}" destId="{EF0A6E62-B193-4E77-9A22-376FF4360296}" srcOrd="1" destOrd="0" presId="urn:microsoft.com/office/officeart/2005/8/layout/hierarchy2"/>
    <dgm:cxn modelId="{F53D5745-0119-4B5A-8D7A-BCE34A06662A}" srcId="{866224C3-D5BC-484E-A3CA-6A16D58CE3B0}" destId="{6E80F57E-34C3-4FED-B919-4B6EA4924BF1}" srcOrd="1" destOrd="0" parTransId="{03A2AD01-B5A1-41CF-AABB-8EA0E3F10D04}" sibTransId="{9ABFFF7F-8520-48C4-95FB-890DA002EA54}"/>
    <dgm:cxn modelId="{E054E13C-6D59-7549-B9DD-22A18B5E5F4E}" type="presOf" srcId="{5938886C-5E65-4B33-BA80-9CAF6E559FE0}" destId="{EE7B84EC-FD97-4690-9C72-6B7CBC72940F}" srcOrd="1" destOrd="0" presId="urn:microsoft.com/office/officeart/2005/8/layout/hierarchy2"/>
    <dgm:cxn modelId="{99A21A5B-8070-C14C-8839-97A652314A6A}" type="presOf" srcId="{ECD36A8F-8F77-488A-BC5A-91A5DBC71926}" destId="{8391A29E-1C2E-4872-8FE8-EBBA18E60BC3}" srcOrd="1" destOrd="0" presId="urn:microsoft.com/office/officeart/2005/8/layout/hierarchy2"/>
    <dgm:cxn modelId="{A9AF3379-7435-BA40-A5DE-E99299085B42}" type="presOf" srcId="{6E80F57E-34C3-4FED-B919-4B6EA4924BF1}" destId="{393AC659-DDAD-4C2B-B274-F7ED1AA4189C}" srcOrd="0" destOrd="0" presId="urn:microsoft.com/office/officeart/2005/8/layout/hierarchy2"/>
    <dgm:cxn modelId="{625243FA-52E4-004B-9C7E-56005905EA54}" type="presOf" srcId="{D7165F5B-7979-4D5E-B740-B7FC7C32128D}" destId="{DCC08B3A-C7E2-4514-9AD8-A7FC8C2E78E1}" srcOrd="0" destOrd="0" presId="urn:microsoft.com/office/officeart/2005/8/layout/hierarchy2"/>
    <dgm:cxn modelId="{684DC20C-6C79-6B42-B720-62E2912F668C}" type="presOf" srcId="{C341C49C-773C-4B51-8491-883D2D1C945A}" destId="{888CEA7D-0738-4728-A9A4-F67158F7AB74}" srcOrd="1" destOrd="0" presId="urn:microsoft.com/office/officeart/2005/8/layout/hierarchy2"/>
    <dgm:cxn modelId="{A058219B-BA88-9340-A120-4052A2973F00}" type="presOf" srcId="{C341C49C-773C-4B51-8491-883D2D1C945A}" destId="{9BD365B7-B260-43B7-955E-921C4E70D11D}" srcOrd="0" destOrd="0" presId="urn:microsoft.com/office/officeart/2005/8/layout/hierarchy2"/>
    <dgm:cxn modelId="{F1516E93-770B-FB47-8062-E299426EB6F1}" type="presOf" srcId="{7F98428D-D5E8-4006-824F-C09797C766DA}" destId="{4D6C18D6-43FA-445B-A37C-99086588256B}" srcOrd="0" destOrd="0" presId="urn:microsoft.com/office/officeart/2005/8/layout/hierarchy2"/>
    <dgm:cxn modelId="{D10C49AC-6366-F447-A945-456612DA1191}" type="presOf" srcId="{1E7F43AE-7CFF-4F9D-A8E4-C1BB16AAA51E}" destId="{7F351868-2210-4EA7-A1E3-F763D09F7A27}" srcOrd="1" destOrd="0" presId="urn:microsoft.com/office/officeart/2005/8/layout/hierarchy2"/>
    <dgm:cxn modelId="{F4F83CD0-B634-7A47-8FE7-035DAA7EB462}" type="presOf" srcId="{5D187862-6BF2-4B98-B8AF-1F2E43C8EF7E}" destId="{8CDEF6A9-CA1A-43DB-BB38-674316653F04}" srcOrd="0" destOrd="0" presId="urn:microsoft.com/office/officeart/2005/8/layout/hierarchy2"/>
    <dgm:cxn modelId="{B507C202-9C8A-43DE-8A60-66EFDCD79055}" srcId="{F8784D01-9FEB-4BFA-8FE9-72C47FCD499A}" destId="{7662F779-B65C-44CC-B85E-E226F43B0C9A}" srcOrd="0" destOrd="0" parTransId="{C341C49C-773C-4B51-8491-883D2D1C945A}" sibTransId="{C02361F6-98C6-43AF-B1ED-BA6B72764483}"/>
    <dgm:cxn modelId="{70E90379-821A-F747-87BB-5002D22C7122}" type="presOf" srcId="{03A2AD01-B5A1-41CF-AABB-8EA0E3F10D04}" destId="{AC9A1E12-DE19-482F-B6F7-729F41AC31CE}" srcOrd="0" destOrd="0" presId="urn:microsoft.com/office/officeart/2005/8/layout/hierarchy2"/>
    <dgm:cxn modelId="{47691FA2-E5D6-7549-AC9C-2AA64E6FAB54}" type="presOf" srcId="{DDECF54A-2404-4B99-9953-1C8059305149}" destId="{A5F6AA6F-406F-4E48-8293-43644B18C86E}" srcOrd="1" destOrd="0" presId="urn:microsoft.com/office/officeart/2005/8/layout/hierarchy2"/>
    <dgm:cxn modelId="{F0AFA917-376A-834B-9B1D-2713C93B4411}" type="presOf" srcId="{F821C0CB-233A-46AF-A262-476543DC576C}" destId="{AEBFE536-5140-4655-B1C3-46EE40D9D249}" srcOrd="1" destOrd="0" presId="urn:microsoft.com/office/officeart/2005/8/layout/hierarchy2"/>
    <dgm:cxn modelId="{FACFF17D-516C-0D42-ABEC-BCCEFC68E930}" type="presOf" srcId="{A764CE20-F59B-402A-8462-2BEF8893A1E6}" destId="{1CF40B8B-EC6E-4BAD-A10C-A6385FAAD0E6}" srcOrd="1" destOrd="0" presId="urn:microsoft.com/office/officeart/2005/8/layout/hierarchy2"/>
    <dgm:cxn modelId="{2985ABAD-79EA-DF41-9114-0624329A77C6}" type="presOf" srcId="{F8784D01-9FEB-4BFA-8FE9-72C47FCD499A}" destId="{3D2CF128-A188-41AF-8FC9-84E1C1A6317B}" srcOrd="0" destOrd="0" presId="urn:microsoft.com/office/officeart/2005/8/layout/hierarchy2"/>
    <dgm:cxn modelId="{1C43D331-6856-AF4A-A468-74CE84CF7A11}" type="presOf" srcId="{317D84D9-F4E1-41D8-874E-5B2C43EBD8C3}" destId="{E787EFF4-4850-4C61-AC9F-04C3DD3C3215}" srcOrd="0" destOrd="0" presId="urn:microsoft.com/office/officeart/2005/8/layout/hierarchy2"/>
    <dgm:cxn modelId="{6D3BC67D-FB83-124B-A890-29F98D1B4D5C}" type="presOf" srcId="{E8E8E8B6-F8C9-4A06-877D-70643F14FB94}" destId="{F2EDF8CA-361A-4AD2-B301-E9804618F18D}" srcOrd="0" destOrd="0" presId="urn:microsoft.com/office/officeart/2005/8/layout/hierarchy2"/>
    <dgm:cxn modelId="{DBDF5490-7A1D-45CD-975E-FDFF9A740C6E}" srcId="{317D84D9-F4E1-41D8-874E-5B2C43EBD8C3}" destId="{E81F79E0-C2F6-409A-8034-E24EC352D864}" srcOrd="0" destOrd="0" parTransId="{6BD7AAB5-06FB-420D-ACCA-E1A48D7F7E1A}" sibTransId="{F0B02DF2-F311-488E-805B-8BBF4CDFB60B}"/>
    <dgm:cxn modelId="{8E1BC9C2-DDA5-F041-A3B4-96D69613E5FE}" type="presOf" srcId="{7662F779-B65C-44CC-B85E-E226F43B0C9A}" destId="{64A12981-1ADA-44D8-8BAD-5F94C772154E}" srcOrd="0" destOrd="0" presId="urn:microsoft.com/office/officeart/2005/8/layout/hierarchy2"/>
    <dgm:cxn modelId="{44605C10-CD8F-484B-A211-E071608E10A2}" type="presOf" srcId="{03A2AD01-B5A1-41CF-AABB-8EA0E3F10D04}" destId="{5660006C-4C8C-4A36-BF78-5CA573E23FB3}" srcOrd="1" destOrd="0" presId="urn:microsoft.com/office/officeart/2005/8/layout/hierarchy2"/>
    <dgm:cxn modelId="{35B22937-F434-2D49-B410-24726CF2A4AA}" type="presOf" srcId="{5938886C-5E65-4B33-BA80-9CAF6E559FE0}" destId="{C8C2A4AE-FB33-4EFF-854F-7A98239411FA}" srcOrd="0" destOrd="0" presId="urn:microsoft.com/office/officeart/2005/8/layout/hierarchy2"/>
    <dgm:cxn modelId="{4FF0DEE6-F853-4E2A-BB03-ED3D71CC8A51}" srcId="{14EA0E50-15E4-4414-B8F7-45683DC80D3A}" destId="{21BC2D58-A800-453C-93CE-431BF5F2FE16}" srcOrd="0" destOrd="0" parTransId="{1E7F43AE-7CFF-4F9D-A8E4-C1BB16AAA51E}" sibTransId="{B0D03351-A1C7-446F-892C-953999F2AE94}"/>
    <dgm:cxn modelId="{C51D3862-36AE-478D-86DE-755A2781B5ED}" srcId="{6E80F57E-34C3-4FED-B919-4B6EA4924BF1}" destId="{D7165F5B-7979-4D5E-B740-B7FC7C32128D}" srcOrd="0" destOrd="0" parTransId="{DDECF54A-2404-4B99-9953-1C8059305149}" sibTransId="{115CCFC4-6A1F-496F-8C59-EEEB9890F979}"/>
    <dgm:cxn modelId="{10567E8F-8F47-1941-B4AE-E1B75DC9C0EC}" type="presOf" srcId="{F1F5B7B9-9EA9-4733-949D-E4E740E7B99D}" destId="{28B55EE3-6E5B-4212-B383-3D2A9CC2E2B0}" srcOrd="0" destOrd="0" presId="urn:microsoft.com/office/officeart/2005/8/layout/hierarchy2"/>
    <dgm:cxn modelId="{2C3A01C7-D9D7-F541-A774-BB4936FB1D9A}" type="presOf" srcId="{ECD36A8F-8F77-488A-BC5A-91A5DBC71926}" destId="{6A757BC6-A36E-4CE3-9736-A25844AF8B69}" srcOrd="0" destOrd="0" presId="urn:microsoft.com/office/officeart/2005/8/layout/hierarchy2"/>
    <dgm:cxn modelId="{798CDEDF-3CFD-463E-85AA-155FFD323ACC}" srcId="{317D84D9-F4E1-41D8-874E-5B2C43EBD8C3}" destId="{14EA0E50-15E4-4414-B8F7-45683DC80D3A}" srcOrd="1" destOrd="0" parTransId="{E8E8E8B6-F8C9-4A06-877D-70643F14FB94}" sibTransId="{8E0A1B16-5AF2-4A7F-8B62-10441B3B3ECB}"/>
    <dgm:cxn modelId="{D01F24C1-4699-4528-B41C-BA9FDCA8DED6}" srcId="{F1F5B7B9-9EA9-4733-949D-E4E740E7B99D}" destId="{F8784D01-9FEB-4BFA-8FE9-72C47FCD499A}" srcOrd="1" destOrd="0" parTransId="{5938886C-5E65-4B33-BA80-9CAF6E559FE0}" sibTransId="{458538E1-4628-482A-A953-B835CF6C9AFE}"/>
    <dgm:cxn modelId="{F5CA8643-24A0-5F43-B00B-A3C1D408A3A8}" type="presParOf" srcId="{4D6C18D6-43FA-445B-A37C-99086588256B}" destId="{78BC650E-4BCB-411A-BD0F-5C143C42876C}" srcOrd="0" destOrd="0" presId="urn:microsoft.com/office/officeart/2005/8/layout/hierarchy2"/>
    <dgm:cxn modelId="{74599141-F56B-1349-9E15-5B33F638E26B}" type="presParOf" srcId="{78BC650E-4BCB-411A-BD0F-5C143C42876C}" destId="{8CDEF6A9-CA1A-43DB-BB38-674316653F04}" srcOrd="0" destOrd="0" presId="urn:microsoft.com/office/officeart/2005/8/layout/hierarchy2"/>
    <dgm:cxn modelId="{FC3EFBFA-413D-8040-8E53-52C50A19529B}" type="presParOf" srcId="{78BC650E-4BCB-411A-BD0F-5C143C42876C}" destId="{1DEE3150-6D56-449C-AFDD-D30438E54368}" srcOrd="1" destOrd="0" presId="urn:microsoft.com/office/officeart/2005/8/layout/hierarchy2"/>
    <dgm:cxn modelId="{CF3B7DC4-ED96-1043-A526-5C7CD8A53B5A}" type="presParOf" srcId="{1DEE3150-6D56-449C-AFDD-D30438E54368}" destId="{374107A4-5F17-4A4A-92D4-2621197BCFDF}" srcOrd="0" destOrd="0" presId="urn:microsoft.com/office/officeart/2005/8/layout/hierarchy2"/>
    <dgm:cxn modelId="{A187FA5F-DAC2-C74C-8D75-39DA73462C97}" type="presParOf" srcId="{374107A4-5F17-4A4A-92D4-2621197BCFDF}" destId="{F2560EE2-CB3F-4D8F-B1D3-6E5F6F2381C7}" srcOrd="0" destOrd="0" presId="urn:microsoft.com/office/officeart/2005/8/layout/hierarchy2"/>
    <dgm:cxn modelId="{FC6A247F-12AF-FF4E-8CB7-4DAB82291834}" type="presParOf" srcId="{1DEE3150-6D56-449C-AFDD-D30438E54368}" destId="{C223F83E-BAD9-414F-AE59-D1D57C369316}" srcOrd="1" destOrd="0" presId="urn:microsoft.com/office/officeart/2005/8/layout/hierarchy2"/>
    <dgm:cxn modelId="{EE2F4E0D-3BA0-5E4C-85F0-ECA382F31569}" type="presParOf" srcId="{C223F83E-BAD9-414F-AE59-D1D57C369316}" destId="{E1F3985E-8BDD-406B-9899-BC95B6FB493B}" srcOrd="0" destOrd="0" presId="urn:microsoft.com/office/officeart/2005/8/layout/hierarchy2"/>
    <dgm:cxn modelId="{F4531167-FB65-A44C-B47F-BD62E9AC0BEE}" type="presParOf" srcId="{C223F83E-BAD9-414F-AE59-D1D57C369316}" destId="{4F40C229-F238-4768-AF2D-D73F4D244A84}" srcOrd="1" destOrd="0" presId="urn:microsoft.com/office/officeart/2005/8/layout/hierarchy2"/>
    <dgm:cxn modelId="{1F44C4C8-8287-A04D-8CE4-87A3EA6D0FF4}" type="presParOf" srcId="{4F40C229-F238-4768-AF2D-D73F4D244A84}" destId="{D0D830D2-EB44-4207-AECB-08016CBE2A27}" srcOrd="0" destOrd="0" presId="urn:microsoft.com/office/officeart/2005/8/layout/hierarchy2"/>
    <dgm:cxn modelId="{48D60956-C6B0-A84D-8BE3-145D6FA96918}" type="presParOf" srcId="{D0D830D2-EB44-4207-AECB-08016CBE2A27}" destId="{AEBFE536-5140-4655-B1C3-46EE40D9D249}" srcOrd="0" destOrd="0" presId="urn:microsoft.com/office/officeart/2005/8/layout/hierarchy2"/>
    <dgm:cxn modelId="{CDE81195-9935-A44A-97FD-992776D11481}" type="presParOf" srcId="{4F40C229-F238-4768-AF2D-D73F4D244A84}" destId="{B7370748-1E3B-4DB0-AD30-626768022A7B}" srcOrd="1" destOrd="0" presId="urn:microsoft.com/office/officeart/2005/8/layout/hierarchy2"/>
    <dgm:cxn modelId="{39299CA7-3D38-BF49-A8BF-7C5A9CFC855B}" type="presParOf" srcId="{B7370748-1E3B-4DB0-AD30-626768022A7B}" destId="{ED4D1086-FCF0-4302-BB34-BBECB6A55E37}" srcOrd="0" destOrd="0" presId="urn:microsoft.com/office/officeart/2005/8/layout/hierarchy2"/>
    <dgm:cxn modelId="{7E1FF587-6078-7042-84D5-843A59D9FFAA}" type="presParOf" srcId="{B7370748-1E3B-4DB0-AD30-626768022A7B}" destId="{E02E0F03-FA40-4121-970A-D6CEBC3575BE}" srcOrd="1" destOrd="0" presId="urn:microsoft.com/office/officeart/2005/8/layout/hierarchy2"/>
    <dgm:cxn modelId="{14F738D8-53D3-094A-BDC3-00F2EB53A221}" type="presParOf" srcId="{4F40C229-F238-4768-AF2D-D73F4D244A84}" destId="{AC9A1E12-DE19-482F-B6F7-729F41AC31CE}" srcOrd="2" destOrd="0" presId="urn:microsoft.com/office/officeart/2005/8/layout/hierarchy2"/>
    <dgm:cxn modelId="{6C6D124A-4300-5E47-A0FE-1AD89C885C36}" type="presParOf" srcId="{AC9A1E12-DE19-482F-B6F7-729F41AC31CE}" destId="{5660006C-4C8C-4A36-BF78-5CA573E23FB3}" srcOrd="0" destOrd="0" presId="urn:microsoft.com/office/officeart/2005/8/layout/hierarchy2"/>
    <dgm:cxn modelId="{4BDB31EC-D67D-6943-A958-CD1371CD7586}" type="presParOf" srcId="{4F40C229-F238-4768-AF2D-D73F4D244A84}" destId="{21ABB487-22B9-45FB-A907-3AAA751B6050}" srcOrd="3" destOrd="0" presId="urn:microsoft.com/office/officeart/2005/8/layout/hierarchy2"/>
    <dgm:cxn modelId="{5358D70C-FD4B-2D48-8A3B-2CBC47F8A299}" type="presParOf" srcId="{21ABB487-22B9-45FB-A907-3AAA751B6050}" destId="{393AC659-DDAD-4C2B-B274-F7ED1AA4189C}" srcOrd="0" destOrd="0" presId="urn:microsoft.com/office/officeart/2005/8/layout/hierarchy2"/>
    <dgm:cxn modelId="{6B6EBB44-37B0-AA4A-BF29-4DEFB409B7C0}" type="presParOf" srcId="{21ABB487-22B9-45FB-A907-3AAA751B6050}" destId="{356342F0-DA0E-481C-A4EB-B52D63229C5C}" srcOrd="1" destOrd="0" presId="urn:microsoft.com/office/officeart/2005/8/layout/hierarchy2"/>
    <dgm:cxn modelId="{771E7416-7C21-7948-961F-DD6FC6828926}" type="presParOf" srcId="{356342F0-DA0E-481C-A4EB-B52D63229C5C}" destId="{6118A1EE-D734-49BA-A600-D32547DEE3FB}" srcOrd="0" destOrd="0" presId="urn:microsoft.com/office/officeart/2005/8/layout/hierarchy2"/>
    <dgm:cxn modelId="{5B081CB2-87BA-4949-987D-858A10154CFE}" type="presParOf" srcId="{6118A1EE-D734-49BA-A600-D32547DEE3FB}" destId="{A5F6AA6F-406F-4E48-8293-43644B18C86E}" srcOrd="0" destOrd="0" presId="urn:microsoft.com/office/officeart/2005/8/layout/hierarchy2"/>
    <dgm:cxn modelId="{88B0C23B-8780-E745-B7E0-159A777FE166}" type="presParOf" srcId="{356342F0-DA0E-481C-A4EB-B52D63229C5C}" destId="{8C41B33B-743C-4FA8-AF18-E326B3F4BEB5}" srcOrd="1" destOrd="0" presId="urn:microsoft.com/office/officeart/2005/8/layout/hierarchy2"/>
    <dgm:cxn modelId="{B9A31337-0B91-A548-A1F9-1107B9FFF4C9}" type="presParOf" srcId="{8C41B33B-743C-4FA8-AF18-E326B3F4BEB5}" destId="{DCC08B3A-C7E2-4514-9AD8-A7FC8C2E78E1}" srcOrd="0" destOrd="0" presId="urn:microsoft.com/office/officeart/2005/8/layout/hierarchy2"/>
    <dgm:cxn modelId="{F1A3FE37-92F8-7D4F-A04C-7B083E86BC9E}" type="presParOf" srcId="{8C41B33B-743C-4FA8-AF18-E326B3F4BEB5}" destId="{C5DC6FBA-5335-4551-9AF4-F81783900C05}" srcOrd="1" destOrd="0" presId="urn:microsoft.com/office/officeart/2005/8/layout/hierarchy2"/>
    <dgm:cxn modelId="{95313FF8-E47E-A849-A971-866BBB8B4E47}" type="presParOf" srcId="{1DEE3150-6D56-449C-AFDD-D30438E54368}" destId="{45C90F17-7BAF-406B-AAC3-5DE0EFD28463}" srcOrd="2" destOrd="0" presId="urn:microsoft.com/office/officeart/2005/8/layout/hierarchy2"/>
    <dgm:cxn modelId="{F8CF00FB-9D10-9646-A9AB-71368799E713}" type="presParOf" srcId="{45C90F17-7BAF-406B-AAC3-5DE0EFD28463}" destId="{1CF40B8B-EC6E-4BAD-A10C-A6385FAAD0E6}" srcOrd="0" destOrd="0" presId="urn:microsoft.com/office/officeart/2005/8/layout/hierarchy2"/>
    <dgm:cxn modelId="{7443C0D0-2D45-534D-AFA5-DFFBC49FA68D}" type="presParOf" srcId="{1DEE3150-6D56-449C-AFDD-D30438E54368}" destId="{C4FC80AF-C0CF-401C-8C1F-6ECFA7A7FA4A}" srcOrd="3" destOrd="0" presId="urn:microsoft.com/office/officeart/2005/8/layout/hierarchy2"/>
    <dgm:cxn modelId="{B7C2F211-8ED2-A844-90C4-26C761C9E781}" type="presParOf" srcId="{C4FC80AF-C0CF-401C-8C1F-6ECFA7A7FA4A}" destId="{E787EFF4-4850-4C61-AC9F-04C3DD3C3215}" srcOrd="0" destOrd="0" presId="urn:microsoft.com/office/officeart/2005/8/layout/hierarchy2"/>
    <dgm:cxn modelId="{D76A8BBF-B1BA-8F4E-BFD6-65673E4837CF}" type="presParOf" srcId="{C4FC80AF-C0CF-401C-8C1F-6ECFA7A7FA4A}" destId="{69CCB8D4-3CA2-42C3-BD1B-88462A5580BE}" srcOrd="1" destOrd="0" presId="urn:microsoft.com/office/officeart/2005/8/layout/hierarchy2"/>
    <dgm:cxn modelId="{118C983D-D86E-6640-912F-CBF7C9833B3C}" type="presParOf" srcId="{69CCB8D4-3CA2-42C3-BD1B-88462A5580BE}" destId="{982D5169-5A42-4555-BF2D-5C856D539473}" srcOrd="0" destOrd="0" presId="urn:microsoft.com/office/officeart/2005/8/layout/hierarchy2"/>
    <dgm:cxn modelId="{1504F7DB-C47B-AE44-918C-9CEA14FCD919}" type="presParOf" srcId="{982D5169-5A42-4555-BF2D-5C856D539473}" destId="{4FE58651-CE12-4237-BC44-F9080DE21805}" srcOrd="0" destOrd="0" presId="urn:microsoft.com/office/officeart/2005/8/layout/hierarchy2"/>
    <dgm:cxn modelId="{C4557352-565E-3D44-B3D2-8E48766FE7A9}" type="presParOf" srcId="{69CCB8D4-3CA2-42C3-BD1B-88462A5580BE}" destId="{4ABA26A1-1D05-40B1-9E7C-0BF4D2D64F13}" srcOrd="1" destOrd="0" presId="urn:microsoft.com/office/officeart/2005/8/layout/hierarchy2"/>
    <dgm:cxn modelId="{E0A17F43-8F65-A745-B442-10E2DB9A941E}" type="presParOf" srcId="{4ABA26A1-1D05-40B1-9E7C-0BF4D2D64F13}" destId="{39ADEA93-9EC3-4826-ADB2-7850E8BD58D7}" srcOrd="0" destOrd="0" presId="urn:microsoft.com/office/officeart/2005/8/layout/hierarchy2"/>
    <dgm:cxn modelId="{D180A22C-914F-1347-AD06-248990CAFF5D}" type="presParOf" srcId="{4ABA26A1-1D05-40B1-9E7C-0BF4D2D64F13}" destId="{5F2FE988-C09B-4FF6-99A6-45FA0DDA5271}" srcOrd="1" destOrd="0" presId="urn:microsoft.com/office/officeart/2005/8/layout/hierarchy2"/>
    <dgm:cxn modelId="{882A356C-5619-1547-8C53-53334AC07BD7}" type="presParOf" srcId="{69CCB8D4-3CA2-42C3-BD1B-88462A5580BE}" destId="{F2EDF8CA-361A-4AD2-B301-E9804618F18D}" srcOrd="2" destOrd="0" presId="urn:microsoft.com/office/officeart/2005/8/layout/hierarchy2"/>
    <dgm:cxn modelId="{1E2F02E7-D848-A24C-B2E6-4297A5CD322E}" type="presParOf" srcId="{F2EDF8CA-361A-4AD2-B301-E9804618F18D}" destId="{EF0A6E62-B193-4E77-9A22-376FF4360296}" srcOrd="0" destOrd="0" presId="urn:microsoft.com/office/officeart/2005/8/layout/hierarchy2"/>
    <dgm:cxn modelId="{8525435A-694A-474C-9231-C9C58F3E6C61}" type="presParOf" srcId="{69CCB8D4-3CA2-42C3-BD1B-88462A5580BE}" destId="{87DFCAB7-992E-4D41-A8D9-EC7147C34450}" srcOrd="3" destOrd="0" presId="urn:microsoft.com/office/officeart/2005/8/layout/hierarchy2"/>
    <dgm:cxn modelId="{A16FEB29-EE91-834B-929D-B718448517DD}" type="presParOf" srcId="{87DFCAB7-992E-4D41-A8D9-EC7147C34450}" destId="{52248C02-B499-4B57-BDCF-B775AA3BC5B2}" srcOrd="0" destOrd="0" presId="urn:microsoft.com/office/officeart/2005/8/layout/hierarchy2"/>
    <dgm:cxn modelId="{4347144F-E4D7-4C46-B1FF-E785E3D5D4C7}" type="presParOf" srcId="{87DFCAB7-992E-4D41-A8D9-EC7147C34450}" destId="{D8F79F16-3147-4B19-B3D6-2392CC9FCD8A}" srcOrd="1" destOrd="0" presId="urn:microsoft.com/office/officeart/2005/8/layout/hierarchy2"/>
    <dgm:cxn modelId="{B1B92231-0816-EE43-9718-CE5DA74F8380}" type="presParOf" srcId="{D8F79F16-3147-4B19-B3D6-2392CC9FCD8A}" destId="{F96F9FE0-7638-4E89-8935-94D147B74D1A}" srcOrd="0" destOrd="0" presId="urn:microsoft.com/office/officeart/2005/8/layout/hierarchy2"/>
    <dgm:cxn modelId="{6D455FCF-7167-1C41-B988-25CEF5BB540B}" type="presParOf" srcId="{F96F9FE0-7638-4E89-8935-94D147B74D1A}" destId="{7F351868-2210-4EA7-A1E3-F763D09F7A27}" srcOrd="0" destOrd="0" presId="urn:microsoft.com/office/officeart/2005/8/layout/hierarchy2"/>
    <dgm:cxn modelId="{5A11C081-1F47-9849-95BC-C520841B61A4}" type="presParOf" srcId="{D8F79F16-3147-4B19-B3D6-2392CC9FCD8A}" destId="{F6FACC44-10F6-4FF7-8564-9EE8E68C5EED}" srcOrd="1" destOrd="0" presId="urn:microsoft.com/office/officeart/2005/8/layout/hierarchy2"/>
    <dgm:cxn modelId="{D8897A9D-0155-434E-8F4D-356A50DE827E}" type="presParOf" srcId="{F6FACC44-10F6-4FF7-8564-9EE8E68C5EED}" destId="{D0B5A3CD-531E-49CB-8CC6-B3B6693F8E53}" srcOrd="0" destOrd="0" presId="urn:microsoft.com/office/officeart/2005/8/layout/hierarchy2"/>
    <dgm:cxn modelId="{F0580728-8E68-1842-94C9-AE88455F81D7}" type="presParOf" srcId="{F6FACC44-10F6-4FF7-8564-9EE8E68C5EED}" destId="{F84EAA11-68C6-47F0-A395-E9330799E9DD}" srcOrd="1" destOrd="0" presId="urn:microsoft.com/office/officeart/2005/8/layout/hierarchy2"/>
    <dgm:cxn modelId="{14314AA7-2F10-0F45-90F9-42E390A29EFB}" type="presParOf" srcId="{1DEE3150-6D56-449C-AFDD-D30438E54368}" destId="{408AFB1D-2C82-4CAB-A76F-B597C35D08CE}" srcOrd="4" destOrd="0" presId="urn:microsoft.com/office/officeart/2005/8/layout/hierarchy2"/>
    <dgm:cxn modelId="{AAD3AA0C-DB2C-9141-A538-0CB4BBAE0F60}" type="presParOf" srcId="{408AFB1D-2C82-4CAB-A76F-B597C35D08CE}" destId="{257C6961-E4CC-4F3E-A8C7-278B8D7A70BE}" srcOrd="0" destOrd="0" presId="urn:microsoft.com/office/officeart/2005/8/layout/hierarchy2"/>
    <dgm:cxn modelId="{A84CF7BF-0B7D-D84F-B60F-6789A29053F0}" type="presParOf" srcId="{1DEE3150-6D56-449C-AFDD-D30438E54368}" destId="{8B03278E-D07F-42F3-A83E-09A870A73B08}" srcOrd="5" destOrd="0" presId="urn:microsoft.com/office/officeart/2005/8/layout/hierarchy2"/>
    <dgm:cxn modelId="{247B397F-BCE8-4C46-A4DF-116D45886B89}" type="presParOf" srcId="{8B03278E-D07F-42F3-A83E-09A870A73B08}" destId="{28B55EE3-6E5B-4212-B383-3D2A9CC2E2B0}" srcOrd="0" destOrd="0" presId="urn:microsoft.com/office/officeart/2005/8/layout/hierarchy2"/>
    <dgm:cxn modelId="{223B91E8-33B5-C14D-B1A5-199395B7FC33}" type="presParOf" srcId="{8B03278E-D07F-42F3-A83E-09A870A73B08}" destId="{39679494-B9B2-45C4-BC88-139D84BD73BA}" srcOrd="1" destOrd="0" presId="urn:microsoft.com/office/officeart/2005/8/layout/hierarchy2"/>
    <dgm:cxn modelId="{FA402848-DDAE-4241-81BF-06059949F1A6}" type="presParOf" srcId="{39679494-B9B2-45C4-BC88-139D84BD73BA}" destId="{6A757BC6-A36E-4CE3-9736-A25844AF8B69}" srcOrd="0" destOrd="0" presId="urn:microsoft.com/office/officeart/2005/8/layout/hierarchy2"/>
    <dgm:cxn modelId="{C49D5243-9124-9C44-8390-A174F25876A9}" type="presParOf" srcId="{6A757BC6-A36E-4CE3-9736-A25844AF8B69}" destId="{8391A29E-1C2E-4872-8FE8-EBBA18E60BC3}" srcOrd="0" destOrd="0" presId="urn:microsoft.com/office/officeart/2005/8/layout/hierarchy2"/>
    <dgm:cxn modelId="{DF2525AD-F879-3A45-A245-F0D0BDCC54A8}" type="presParOf" srcId="{39679494-B9B2-45C4-BC88-139D84BD73BA}" destId="{056BDDFD-560F-44DA-9676-71864EDB9B74}" srcOrd="1" destOrd="0" presId="urn:microsoft.com/office/officeart/2005/8/layout/hierarchy2"/>
    <dgm:cxn modelId="{D30E243F-D8E1-1243-91AD-BCB90204D63A}" type="presParOf" srcId="{056BDDFD-560F-44DA-9676-71864EDB9B74}" destId="{A63A8FF4-78A0-4CCC-860B-81EEB66CE520}" srcOrd="0" destOrd="0" presId="urn:microsoft.com/office/officeart/2005/8/layout/hierarchy2"/>
    <dgm:cxn modelId="{B228743E-A8DF-994A-84F4-5EDCD96DEA6B}" type="presParOf" srcId="{056BDDFD-560F-44DA-9676-71864EDB9B74}" destId="{9E011494-4B3F-49C0-B853-A68C523CC12C}" srcOrd="1" destOrd="0" presId="urn:microsoft.com/office/officeart/2005/8/layout/hierarchy2"/>
    <dgm:cxn modelId="{2C6A920D-8D1B-B640-BC16-FE40F5F3B29D}" type="presParOf" srcId="{39679494-B9B2-45C4-BC88-139D84BD73BA}" destId="{C8C2A4AE-FB33-4EFF-854F-7A98239411FA}" srcOrd="2" destOrd="0" presId="urn:microsoft.com/office/officeart/2005/8/layout/hierarchy2"/>
    <dgm:cxn modelId="{219DC004-C9D6-8B47-BBA9-9CCE595586C2}" type="presParOf" srcId="{C8C2A4AE-FB33-4EFF-854F-7A98239411FA}" destId="{EE7B84EC-FD97-4690-9C72-6B7CBC72940F}" srcOrd="0" destOrd="0" presId="urn:microsoft.com/office/officeart/2005/8/layout/hierarchy2"/>
    <dgm:cxn modelId="{9430BEC8-FC89-DA42-B5BC-29485AA9ABC7}" type="presParOf" srcId="{39679494-B9B2-45C4-BC88-139D84BD73BA}" destId="{C33ED658-30B7-41A3-9A73-53F393DCAE80}" srcOrd="3" destOrd="0" presId="urn:microsoft.com/office/officeart/2005/8/layout/hierarchy2"/>
    <dgm:cxn modelId="{9C2F8CBA-23C6-6C4C-BC8B-0ADAF6773060}" type="presParOf" srcId="{C33ED658-30B7-41A3-9A73-53F393DCAE80}" destId="{3D2CF128-A188-41AF-8FC9-84E1C1A6317B}" srcOrd="0" destOrd="0" presId="urn:microsoft.com/office/officeart/2005/8/layout/hierarchy2"/>
    <dgm:cxn modelId="{2C89A38E-024F-8C4B-921E-609B7CD2869D}" type="presParOf" srcId="{C33ED658-30B7-41A3-9A73-53F393DCAE80}" destId="{B02B8352-7D38-42A4-810E-5D670A97F753}" srcOrd="1" destOrd="0" presId="urn:microsoft.com/office/officeart/2005/8/layout/hierarchy2"/>
    <dgm:cxn modelId="{312F12C0-2743-1946-93F0-7B537668BCC9}" type="presParOf" srcId="{B02B8352-7D38-42A4-810E-5D670A97F753}" destId="{9BD365B7-B260-43B7-955E-921C4E70D11D}" srcOrd="0" destOrd="0" presId="urn:microsoft.com/office/officeart/2005/8/layout/hierarchy2"/>
    <dgm:cxn modelId="{A5ACA366-6FEA-E549-A392-2E00F36AE04B}" type="presParOf" srcId="{9BD365B7-B260-43B7-955E-921C4E70D11D}" destId="{888CEA7D-0738-4728-A9A4-F67158F7AB74}" srcOrd="0" destOrd="0" presId="urn:microsoft.com/office/officeart/2005/8/layout/hierarchy2"/>
    <dgm:cxn modelId="{80786C5D-1A87-814A-BEEA-0EEEA7EEA3FB}" type="presParOf" srcId="{B02B8352-7D38-42A4-810E-5D670A97F753}" destId="{CD93ECD1-6C05-486D-B7D3-500DB82FD39B}" srcOrd="1" destOrd="0" presId="urn:microsoft.com/office/officeart/2005/8/layout/hierarchy2"/>
    <dgm:cxn modelId="{00B50234-64FE-544C-913E-0550EC614A2F}" type="presParOf" srcId="{CD93ECD1-6C05-486D-B7D3-500DB82FD39B}" destId="{64A12981-1ADA-44D8-8BAD-5F94C772154E}" srcOrd="0" destOrd="0" presId="urn:microsoft.com/office/officeart/2005/8/layout/hierarchy2"/>
    <dgm:cxn modelId="{C5E43D4C-9715-F541-B38D-6E06EDA89CC7}" type="presParOf" srcId="{CD93ECD1-6C05-486D-B7D3-500DB82FD39B}" destId="{C96B5A40-515E-49F9-BEDE-66DF62AD86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69E12-5AB9-43B0-AB6D-9A17E1AC5277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FD93A3-AD13-4C2B-9A06-BA5652137408}">
      <dgm:prSet phldrT="[Tekst]"/>
      <dgm:spPr/>
      <dgm:t>
        <a:bodyPr/>
        <a:lstStyle/>
        <a:p>
          <a:r>
            <a:rPr lang="pl-PL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Blood: </a:t>
          </a:r>
          <a:endParaRPr lang="pl-PL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5th DOL </a:t>
          </a:r>
        </a:p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 PMA</a:t>
          </a:r>
          <a:endParaRPr lang="pl-PL" dirty="0"/>
        </a:p>
      </dgm:t>
    </dgm:pt>
    <dgm:pt modelId="{C1C87212-C5A2-4C75-B597-92C204484AB1}" type="parTrans" cxnId="{31B92D90-3871-4EAB-87C8-BA8D020A252F}">
      <dgm:prSet/>
      <dgm:spPr/>
      <dgm:t>
        <a:bodyPr/>
        <a:lstStyle/>
        <a:p>
          <a:endParaRPr lang="pl-PL"/>
        </a:p>
      </dgm:t>
    </dgm:pt>
    <dgm:pt modelId="{68A11411-CDDF-40E9-BAEA-E3CACE977589}" type="sibTrans" cxnId="{31B92D90-3871-4EAB-87C8-BA8D020A252F}">
      <dgm:prSet/>
      <dgm:spPr/>
      <dgm:t>
        <a:bodyPr/>
        <a:lstStyle/>
        <a:p>
          <a:endParaRPr lang="pl-PL"/>
        </a:p>
      </dgm:t>
    </dgm:pt>
    <dgm:pt modelId="{61A61895-BF4F-4C93-9144-0AB4A0BDD887}">
      <dgm:prSet phldrT="[Tekst]"/>
      <dgm:spPr/>
      <dgm:t>
        <a:bodyPr/>
        <a:lstStyle/>
        <a:p>
          <a:r>
            <a:rPr lang="pl-PL" b="1" dirty="0" smtClean="0"/>
            <a:t>RNA</a:t>
          </a:r>
          <a:r>
            <a:rPr lang="pl-PL" b="1" baseline="0" dirty="0" smtClean="0"/>
            <a:t> </a:t>
          </a:r>
          <a:endParaRPr lang="pl-PL" b="1" dirty="0"/>
        </a:p>
      </dgm:t>
    </dgm:pt>
    <dgm:pt modelId="{ECBBEE04-B3A7-4B2F-903F-B1FABAAA1DBC}" type="parTrans" cxnId="{AAA95AE9-DAEC-49DB-A101-4EAA02F296DA}">
      <dgm:prSet/>
      <dgm:spPr/>
      <dgm:t>
        <a:bodyPr/>
        <a:lstStyle/>
        <a:p>
          <a:endParaRPr lang="pl-PL"/>
        </a:p>
      </dgm:t>
    </dgm:pt>
    <dgm:pt modelId="{882E9A3A-2F8A-4767-9F34-92DD57D4C9D6}" type="sibTrans" cxnId="{AAA95AE9-DAEC-49DB-A101-4EAA02F296DA}">
      <dgm:prSet/>
      <dgm:spPr/>
      <dgm:t>
        <a:bodyPr/>
        <a:lstStyle/>
        <a:p>
          <a:endParaRPr lang="pl-PL"/>
        </a:p>
      </dgm:t>
    </dgm:pt>
    <dgm:pt modelId="{E7FB59F8-E6B4-442E-AE45-B3A562F1E99D}">
      <dgm:prSet phldrT="[Tekst]"/>
      <dgm:spPr/>
      <dgm:t>
        <a:bodyPr/>
        <a:lstStyle/>
        <a:p>
          <a:r>
            <a:rPr lang="pl-PL" b="1" dirty="0" smtClean="0"/>
            <a:t>DNA </a:t>
          </a:r>
          <a:endParaRPr lang="pl-PL" b="1" dirty="0"/>
        </a:p>
      </dgm:t>
    </dgm:pt>
    <dgm:pt modelId="{8453A671-6827-4D35-AF36-006B09F4CC58}" type="parTrans" cxnId="{1CCEB3EE-853D-4F15-AB3E-5F3A611C9E20}">
      <dgm:prSet/>
      <dgm:spPr/>
      <dgm:t>
        <a:bodyPr/>
        <a:lstStyle/>
        <a:p>
          <a:endParaRPr lang="pl-PL"/>
        </a:p>
      </dgm:t>
    </dgm:pt>
    <dgm:pt modelId="{6932537A-4255-4DAB-A6E6-E403CBD4CE03}" type="sibTrans" cxnId="{1CCEB3EE-853D-4F15-AB3E-5F3A611C9E20}">
      <dgm:prSet/>
      <dgm:spPr/>
      <dgm:t>
        <a:bodyPr/>
        <a:lstStyle/>
        <a:p>
          <a:endParaRPr lang="pl-PL"/>
        </a:p>
      </dgm:t>
    </dgm:pt>
    <dgm:pt modelId="{01CCA57B-2034-41AE-8C3A-EC5A8E9F8ECA}">
      <dgm:prSet phldrT="[Tekst]"/>
      <dgm:spPr/>
      <dgm:t>
        <a:bodyPr/>
        <a:lstStyle/>
        <a:p>
          <a:r>
            <a:rPr lang="pl-PL" b="1" dirty="0" smtClean="0"/>
            <a:t>Cell </a:t>
          </a:r>
          <a:r>
            <a:rPr lang="pl-PL" b="1" dirty="0" err="1" smtClean="0"/>
            <a:t>culture</a:t>
          </a:r>
          <a:endParaRPr lang="pl-PL" b="1" dirty="0"/>
        </a:p>
      </dgm:t>
    </dgm:pt>
    <dgm:pt modelId="{AC140C8B-82CA-41D9-B7FE-3D6279783AF9}" type="parTrans" cxnId="{82867185-E763-416E-A238-AB6F8851EF32}">
      <dgm:prSet/>
      <dgm:spPr>
        <a:ln>
          <a:noFill/>
        </a:ln>
      </dgm:spPr>
      <dgm:t>
        <a:bodyPr/>
        <a:lstStyle/>
        <a:p>
          <a:endParaRPr lang="pl-PL"/>
        </a:p>
      </dgm:t>
    </dgm:pt>
    <dgm:pt modelId="{E07C9CF9-EC7C-4596-A8FA-5D578BB9B928}" type="sibTrans" cxnId="{82867185-E763-416E-A238-AB6F8851EF32}">
      <dgm:prSet/>
      <dgm:spPr/>
      <dgm:t>
        <a:bodyPr/>
        <a:lstStyle/>
        <a:p>
          <a:endParaRPr lang="pl-PL"/>
        </a:p>
      </dgm:t>
    </dgm:pt>
    <dgm:pt modelId="{67BF0294-2CE9-497C-BFD4-51660F3022B9}">
      <dgm:prSet/>
      <dgm:spPr/>
      <dgm:t>
        <a:bodyPr/>
        <a:lstStyle/>
        <a:p>
          <a:endParaRPr lang="pl-PL"/>
        </a:p>
      </dgm:t>
    </dgm:pt>
    <dgm:pt modelId="{7D62F808-7782-4936-87EB-72B586FC742F}" type="parTrans" cxnId="{51B3F676-0278-4298-AEA1-A658480D8F14}">
      <dgm:prSet/>
      <dgm:spPr/>
      <dgm:t>
        <a:bodyPr/>
        <a:lstStyle/>
        <a:p>
          <a:endParaRPr lang="pl-PL"/>
        </a:p>
      </dgm:t>
    </dgm:pt>
    <dgm:pt modelId="{8113D3C4-BB64-4F82-9ED4-96764A072EA4}" type="sibTrans" cxnId="{51B3F676-0278-4298-AEA1-A658480D8F14}">
      <dgm:prSet/>
      <dgm:spPr/>
      <dgm:t>
        <a:bodyPr/>
        <a:lstStyle/>
        <a:p>
          <a:endParaRPr lang="pl-PL"/>
        </a:p>
      </dgm:t>
    </dgm:pt>
    <dgm:pt modelId="{1053FB04-1D01-4A1A-9833-44EEDBEB38B9}">
      <dgm:prSet phldrT="[Tekst]" phldr="1"/>
      <dgm:spPr/>
      <dgm:t>
        <a:bodyPr/>
        <a:lstStyle/>
        <a:p>
          <a:endParaRPr lang="pl-PL" dirty="0"/>
        </a:p>
      </dgm:t>
    </dgm:pt>
    <dgm:pt modelId="{A2A6E3C6-D181-4908-A9BF-65E1614FE7E6}" type="sibTrans" cxnId="{178C2747-4592-4928-B6D0-2112CF25233B}">
      <dgm:prSet/>
      <dgm:spPr/>
      <dgm:t>
        <a:bodyPr/>
        <a:lstStyle/>
        <a:p>
          <a:endParaRPr lang="pl-PL"/>
        </a:p>
      </dgm:t>
    </dgm:pt>
    <dgm:pt modelId="{5377E750-2140-4506-8280-0609191796DB}" type="parTrans" cxnId="{178C2747-4592-4928-B6D0-2112CF25233B}">
      <dgm:prSet/>
      <dgm:spPr/>
      <dgm:t>
        <a:bodyPr/>
        <a:lstStyle/>
        <a:p>
          <a:endParaRPr lang="pl-PL"/>
        </a:p>
      </dgm:t>
    </dgm:pt>
    <dgm:pt modelId="{F570F8EB-8B16-4C2B-A5C0-2DCBAEBCF0A6}" type="pres">
      <dgm:prSet presAssocID="{5E669E12-5AB9-43B0-AB6D-9A17E1AC52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B519A5B-1D24-48B9-8CBE-79A9C6EF7B1A}" type="pres">
      <dgm:prSet presAssocID="{1053FB04-1D01-4A1A-9833-44EEDBEB38B9}" presName="hierRoot1" presStyleCnt="0"/>
      <dgm:spPr/>
    </dgm:pt>
    <dgm:pt modelId="{566CE932-C9DE-40E7-8E02-F03D4E31038E}" type="pres">
      <dgm:prSet presAssocID="{1053FB04-1D01-4A1A-9833-44EEDBEB38B9}" presName="composite" presStyleCnt="0"/>
      <dgm:spPr/>
    </dgm:pt>
    <dgm:pt modelId="{ED00F26B-C92B-41C0-B290-C7E8BBD2AE30}" type="pres">
      <dgm:prSet presAssocID="{1053FB04-1D01-4A1A-9833-44EEDBEB38B9}" presName="image" presStyleLbl="node0" presStyleIdx="0" presStyleCnt="1" custLinFactX="-16685" custLinFactNeighborX="-100000" custLinFactNeighborY="1476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75A23BF-8316-4A6C-A83B-0A43ACAF3CAF}" type="pres">
      <dgm:prSet presAssocID="{1053FB04-1D01-4A1A-9833-44EEDBEB38B9}" presName="text" presStyleLbl="revTx" presStyleIdx="0" presStyleCnt="6" custLinFactNeighborX="10720" custLinFactNeighborY="481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D4912A6-1230-48AE-BDE7-E0898C531302}" type="pres">
      <dgm:prSet presAssocID="{1053FB04-1D01-4A1A-9833-44EEDBEB38B9}" presName="hierChild2" presStyleCnt="0"/>
      <dgm:spPr/>
    </dgm:pt>
    <dgm:pt modelId="{603D5979-754C-4BC2-85E0-EB7EBADE1766}" type="pres">
      <dgm:prSet presAssocID="{C1C87212-C5A2-4C75-B597-92C204484AB1}" presName="Name10" presStyleLbl="parChTrans1D2" presStyleIdx="0" presStyleCnt="2"/>
      <dgm:spPr/>
      <dgm:t>
        <a:bodyPr/>
        <a:lstStyle/>
        <a:p>
          <a:endParaRPr lang="pl-PL"/>
        </a:p>
      </dgm:t>
    </dgm:pt>
    <dgm:pt modelId="{6278727F-8B24-435C-8630-B9DAD4AB8DC1}" type="pres">
      <dgm:prSet presAssocID="{FEFD93A3-AD13-4C2B-9A06-BA5652137408}" presName="hierRoot2" presStyleCnt="0"/>
      <dgm:spPr/>
    </dgm:pt>
    <dgm:pt modelId="{C08259ED-7E2D-4254-94A4-72AD29CEF216}" type="pres">
      <dgm:prSet presAssocID="{FEFD93A3-AD13-4C2B-9A06-BA5652137408}" presName="composite2" presStyleCnt="0"/>
      <dgm:spPr/>
    </dgm:pt>
    <dgm:pt modelId="{934FEE30-FFE1-42A0-8576-75ECDD7AD13D}" type="pres">
      <dgm:prSet presAssocID="{FEFD93A3-AD13-4C2B-9A06-BA5652137408}" presName="image2" presStyleLbl="node2" presStyleIdx="0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1158B4A1-595E-46C5-AD8A-6F93B513026C}" type="pres">
      <dgm:prSet presAssocID="{FEFD93A3-AD13-4C2B-9A06-BA5652137408}" presName="text2" presStyleLbl="revTx" presStyleIdx="1" presStyleCnt="6" custLinFactX="-40589" custLinFactNeighborX="-100000" custLinFactNeighborY="67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1A52703-16CA-4153-8E11-014C2017AB8F}" type="pres">
      <dgm:prSet presAssocID="{FEFD93A3-AD13-4C2B-9A06-BA5652137408}" presName="hierChild3" presStyleCnt="0"/>
      <dgm:spPr/>
    </dgm:pt>
    <dgm:pt modelId="{B7B87168-632A-4434-9F1A-924FDB889814}" type="pres">
      <dgm:prSet presAssocID="{ECBBEE04-B3A7-4B2F-903F-B1FABAAA1DBC}" presName="Name17" presStyleLbl="parChTrans1D3" presStyleIdx="0" presStyleCnt="3"/>
      <dgm:spPr/>
      <dgm:t>
        <a:bodyPr/>
        <a:lstStyle/>
        <a:p>
          <a:endParaRPr lang="pl-PL"/>
        </a:p>
      </dgm:t>
    </dgm:pt>
    <dgm:pt modelId="{A595EE8C-C256-440C-804D-353180F9A166}" type="pres">
      <dgm:prSet presAssocID="{61A61895-BF4F-4C93-9144-0AB4A0BDD887}" presName="hierRoot3" presStyleCnt="0"/>
      <dgm:spPr/>
    </dgm:pt>
    <dgm:pt modelId="{7FF44854-54A6-4BB6-A30E-EA260BE21B6F}" type="pres">
      <dgm:prSet presAssocID="{61A61895-BF4F-4C93-9144-0AB4A0BDD887}" presName="composite3" presStyleCnt="0"/>
      <dgm:spPr/>
    </dgm:pt>
    <dgm:pt modelId="{AE15CF6F-706E-42A4-B1F6-238965AB4A39}" type="pres">
      <dgm:prSet presAssocID="{61A61895-BF4F-4C93-9144-0AB4A0BDD887}" presName="image3" presStyleLbl="node3" presStyleIdx="0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05E48F6-DF81-4377-8A77-775F33E29F65}" type="pres">
      <dgm:prSet presAssocID="{61A61895-BF4F-4C93-9144-0AB4A0BDD887}" presName="text3" presStyleLbl="revTx" presStyleIdx="2" presStyleCnt="6" custScaleX="60576" custScaleY="39519" custLinFactNeighborX="-23180" custLinFactNeighborY="3471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8BA3AF1-5321-404C-841F-B0E567B00A49}" type="pres">
      <dgm:prSet presAssocID="{61A61895-BF4F-4C93-9144-0AB4A0BDD887}" presName="hierChild4" presStyleCnt="0"/>
      <dgm:spPr/>
    </dgm:pt>
    <dgm:pt modelId="{046BC61F-82DB-4FFD-97E5-CD54A46310F9}" type="pres">
      <dgm:prSet presAssocID="{8453A671-6827-4D35-AF36-006B09F4CC58}" presName="Name17" presStyleLbl="parChTrans1D3" presStyleIdx="1" presStyleCnt="3"/>
      <dgm:spPr/>
      <dgm:t>
        <a:bodyPr/>
        <a:lstStyle/>
        <a:p>
          <a:endParaRPr lang="pl-PL"/>
        </a:p>
      </dgm:t>
    </dgm:pt>
    <dgm:pt modelId="{C4657C3E-46DE-4302-9950-9FB3A9E68BB7}" type="pres">
      <dgm:prSet presAssocID="{E7FB59F8-E6B4-442E-AE45-B3A562F1E99D}" presName="hierRoot3" presStyleCnt="0"/>
      <dgm:spPr/>
    </dgm:pt>
    <dgm:pt modelId="{9F7416F4-C36B-4C4C-BAAE-27B0772A306C}" type="pres">
      <dgm:prSet presAssocID="{E7FB59F8-E6B4-442E-AE45-B3A562F1E99D}" presName="composite3" presStyleCnt="0"/>
      <dgm:spPr/>
    </dgm:pt>
    <dgm:pt modelId="{8B42F387-364F-4612-8A4B-19D8E878778F}" type="pres">
      <dgm:prSet presAssocID="{E7FB59F8-E6B4-442E-AE45-B3A562F1E99D}" presName="image3" presStyleLbl="node3" presStyleIdx="1" presStyleCnt="3" custLinFactNeighborX="-2761" custLinFactNeighborY="59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E8ABE2C-C6A4-4634-BDDB-0124421FDE8A}" type="pres">
      <dgm:prSet presAssocID="{E7FB59F8-E6B4-442E-AE45-B3A562F1E99D}" presName="text3" presStyleLbl="revTx" presStyleIdx="3" presStyleCnt="6" custScaleX="52184" custScaleY="42715" custLinFactNeighborX="-21999" custLinFactNeighborY="3024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2343C8D-ED28-4C0C-A9CE-4132C3588C0F}" type="pres">
      <dgm:prSet presAssocID="{E7FB59F8-E6B4-442E-AE45-B3A562F1E99D}" presName="hierChild4" presStyleCnt="0"/>
      <dgm:spPr/>
    </dgm:pt>
    <dgm:pt modelId="{38A91159-906D-4090-892F-C91F67AEBFBB}" type="pres">
      <dgm:prSet presAssocID="{7D62F808-7782-4936-87EB-72B586FC742F}" presName="Name17" presStyleLbl="parChTrans1D3" presStyleIdx="2" presStyleCnt="3"/>
      <dgm:spPr/>
      <dgm:t>
        <a:bodyPr/>
        <a:lstStyle/>
        <a:p>
          <a:endParaRPr lang="pl-PL"/>
        </a:p>
      </dgm:t>
    </dgm:pt>
    <dgm:pt modelId="{98335EA9-C5D6-4A8F-8464-D48CEC244AD4}" type="pres">
      <dgm:prSet presAssocID="{67BF0294-2CE9-497C-BFD4-51660F3022B9}" presName="hierRoot3" presStyleCnt="0"/>
      <dgm:spPr/>
    </dgm:pt>
    <dgm:pt modelId="{939C053C-6EF4-4F36-93FF-595ED47D6D49}" type="pres">
      <dgm:prSet presAssocID="{67BF0294-2CE9-497C-BFD4-51660F3022B9}" presName="composite3" presStyleCnt="0"/>
      <dgm:spPr/>
    </dgm:pt>
    <dgm:pt modelId="{28D74015-C3E0-481C-9572-5AC43DC72D9F}" type="pres">
      <dgm:prSet presAssocID="{67BF0294-2CE9-497C-BFD4-51660F3022B9}" presName="image3" presStyleLbl="node3" presStyleIdx="2" presStyleCnt="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21131DA3-854E-4E68-B34B-9E90968919CD}" type="pres">
      <dgm:prSet presAssocID="{67BF0294-2CE9-497C-BFD4-51660F3022B9}" presName="text3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48F2A1D-32E6-415F-B580-0B441A88CCCC}" type="pres">
      <dgm:prSet presAssocID="{67BF0294-2CE9-497C-BFD4-51660F3022B9}" presName="hierChild4" presStyleCnt="0"/>
      <dgm:spPr/>
    </dgm:pt>
    <dgm:pt modelId="{FAA85253-0D95-424E-8F85-6CA37327BF4B}" type="pres">
      <dgm:prSet presAssocID="{AC140C8B-82CA-41D9-B7FE-3D6279783AF9}" presName="Name10" presStyleLbl="parChTrans1D2" presStyleIdx="1" presStyleCnt="2"/>
      <dgm:spPr/>
      <dgm:t>
        <a:bodyPr/>
        <a:lstStyle/>
        <a:p>
          <a:endParaRPr lang="pl-PL"/>
        </a:p>
      </dgm:t>
    </dgm:pt>
    <dgm:pt modelId="{D391BE12-B195-46D8-8D2F-79F773120B44}" type="pres">
      <dgm:prSet presAssocID="{01CCA57B-2034-41AE-8C3A-EC5A8E9F8ECA}" presName="hierRoot2" presStyleCnt="0"/>
      <dgm:spPr/>
    </dgm:pt>
    <dgm:pt modelId="{3A164C33-4DF2-4E8D-8A75-108D695FDDF3}" type="pres">
      <dgm:prSet presAssocID="{01CCA57B-2034-41AE-8C3A-EC5A8E9F8ECA}" presName="composite2" presStyleCnt="0"/>
      <dgm:spPr/>
    </dgm:pt>
    <dgm:pt modelId="{32F5D900-A867-4419-B043-85240E0CA993}" type="pres">
      <dgm:prSet presAssocID="{01CCA57B-2034-41AE-8C3A-EC5A8E9F8ECA}" presName="image2" presStyleLbl="node2" presStyleIdx="1" presStyleCnt="2"/>
      <dgm:spPr>
        <a:noFill/>
        <a:ln>
          <a:solidFill>
            <a:schemeClr val="bg1"/>
          </a:solidFill>
        </a:ln>
      </dgm:spPr>
    </dgm:pt>
    <dgm:pt modelId="{350ED93F-294C-4037-9F59-67B09B7CABB9}" type="pres">
      <dgm:prSet presAssocID="{01CCA57B-2034-41AE-8C3A-EC5A8E9F8ECA}" presName="text2" presStyleLbl="revTx" presStyleIdx="5" presStyleCnt="6" custScaleX="52665" custScaleY="54993" custLinFactY="70401" custLinFactNeighborX="-51810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1DCACE-B3A8-4897-A8B8-35C961DDD0A8}" type="pres">
      <dgm:prSet presAssocID="{01CCA57B-2034-41AE-8C3A-EC5A8E9F8ECA}" presName="hierChild3" presStyleCnt="0"/>
      <dgm:spPr/>
    </dgm:pt>
  </dgm:ptLst>
  <dgm:cxnLst>
    <dgm:cxn modelId="{31B92D90-3871-4EAB-87C8-BA8D020A252F}" srcId="{1053FB04-1D01-4A1A-9833-44EEDBEB38B9}" destId="{FEFD93A3-AD13-4C2B-9A06-BA5652137408}" srcOrd="0" destOrd="0" parTransId="{C1C87212-C5A2-4C75-B597-92C204484AB1}" sibTransId="{68A11411-CDDF-40E9-BAEA-E3CACE977589}"/>
    <dgm:cxn modelId="{84BD3F0C-A44E-E544-8318-C90CD2077EBB}" type="presOf" srcId="{67BF0294-2CE9-497C-BFD4-51660F3022B9}" destId="{21131DA3-854E-4E68-B34B-9E90968919CD}" srcOrd="0" destOrd="0" presId="urn:microsoft.com/office/officeart/2009/layout/CirclePictureHierarchy"/>
    <dgm:cxn modelId="{688552CF-F118-574F-96F1-17E7E753F65E}" type="presOf" srcId="{61A61895-BF4F-4C93-9144-0AB4A0BDD887}" destId="{A05E48F6-DF81-4377-8A77-775F33E29F65}" srcOrd="0" destOrd="0" presId="urn:microsoft.com/office/officeart/2009/layout/CirclePictureHierarchy"/>
    <dgm:cxn modelId="{B500D6BF-09BB-CF40-BA14-44C2BBA75E4E}" type="presOf" srcId="{5E669E12-5AB9-43B0-AB6D-9A17E1AC5277}" destId="{F570F8EB-8B16-4C2B-A5C0-2DCBAEBCF0A6}" srcOrd="0" destOrd="0" presId="urn:microsoft.com/office/officeart/2009/layout/CirclePictureHierarchy"/>
    <dgm:cxn modelId="{82867185-E763-416E-A238-AB6F8851EF32}" srcId="{1053FB04-1D01-4A1A-9833-44EEDBEB38B9}" destId="{01CCA57B-2034-41AE-8C3A-EC5A8E9F8ECA}" srcOrd="1" destOrd="0" parTransId="{AC140C8B-82CA-41D9-B7FE-3D6279783AF9}" sibTransId="{E07C9CF9-EC7C-4596-A8FA-5D578BB9B928}"/>
    <dgm:cxn modelId="{3873130D-C316-AF4A-B80B-814ED5947C23}" type="presOf" srcId="{8453A671-6827-4D35-AF36-006B09F4CC58}" destId="{046BC61F-82DB-4FFD-97E5-CD54A46310F9}" srcOrd="0" destOrd="0" presId="urn:microsoft.com/office/officeart/2009/layout/CirclePictureHierarchy"/>
    <dgm:cxn modelId="{8FE77CBB-6E66-0E43-B803-D5BEBC9EBE2D}" type="presOf" srcId="{7D62F808-7782-4936-87EB-72B586FC742F}" destId="{38A91159-906D-4090-892F-C91F67AEBFBB}" srcOrd="0" destOrd="0" presId="urn:microsoft.com/office/officeart/2009/layout/CirclePictureHierarchy"/>
    <dgm:cxn modelId="{178C2747-4592-4928-B6D0-2112CF25233B}" srcId="{5E669E12-5AB9-43B0-AB6D-9A17E1AC5277}" destId="{1053FB04-1D01-4A1A-9833-44EEDBEB38B9}" srcOrd="0" destOrd="0" parTransId="{5377E750-2140-4506-8280-0609191796DB}" sibTransId="{A2A6E3C6-D181-4908-A9BF-65E1614FE7E6}"/>
    <dgm:cxn modelId="{1CCEB3EE-853D-4F15-AB3E-5F3A611C9E20}" srcId="{FEFD93A3-AD13-4C2B-9A06-BA5652137408}" destId="{E7FB59F8-E6B4-442E-AE45-B3A562F1E99D}" srcOrd="1" destOrd="0" parTransId="{8453A671-6827-4D35-AF36-006B09F4CC58}" sibTransId="{6932537A-4255-4DAB-A6E6-E403CBD4CE03}"/>
    <dgm:cxn modelId="{94A053F3-9999-4141-8870-9F102CA07FC1}" type="presOf" srcId="{E7FB59F8-E6B4-442E-AE45-B3A562F1E99D}" destId="{7E8ABE2C-C6A4-4634-BDDB-0124421FDE8A}" srcOrd="0" destOrd="0" presId="urn:microsoft.com/office/officeart/2009/layout/CirclePictureHierarchy"/>
    <dgm:cxn modelId="{51B3F676-0278-4298-AEA1-A658480D8F14}" srcId="{FEFD93A3-AD13-4C2B-9A06-BA5652137408}" destId="{67BF0294-2CE9-497C-BFD4-51660F3022B9}" srcOrd="2" destOrd="0" parTransId="{7D62F808-7782-4936-87EB-72B586FC742F}" sibTransId="{8113D3C4-BB64-4F82-9ED4-96764A072EA4}"/>
    <dgm:cxn modelId="{8B606608-B618-5A4C-8858-6FB4AADEEDA5}" type="presOf" srcId="{AC140C8B-82CA-41D9-B7FE-3D6279783AF9}" destId="{FAA85253-0D95-424E-8F85-6CA37327BF4B}" srcOrd="0" destOrd="0" presId="urn:microsoft.com/office/officeart/2009/layout/CirclePictureHierarchy"/>
    <dgm:cxn modelId="{BBF93293-73AD-694A-BB93-48B3DA069338}" type="presOf" srcId="{FEFD93A3-AD13-4C2B-9A06-BA5652137408}" destId="{1158B4A1-595E-46C5-AD8A-6F93B513026C}" srcOrd="0" destOrd="0" presId="urn:microsoft.com/office/officeart/2009/layout/CirclePictureHierarchy"/>
    <dgm:cxn modelId="{27FEC88F-E9A8-874F-9DE3-3228F27A9862}" type="presOf" srcId="{1053FB04-1D01-4A1A-9833-44EEDBEB38B9}" destId="{D75A23BF-8316-4A6C-A83B-0A43ACAF3CAF}" srcOrd="0" destOrd="0" presId="urn:microsoft.com/office/officeart/2009/layout/CirclePictureHierarchy"/>
    <dgm:cxn modelId="{AAA95AE9-DAEC-49DB-A101-4EAA02F296DA}" srcId="{FEFD93A3-AD13-4C2B-9A06-BA5652137408}" destId="{61A61895-BF4F-4C93-9144-0AB4A0BDD887}" srcOrd="0" destOrd="0" parTransId="{ECBBEE04-B3A7-4B2F-903F-B1FABAAA1DBC}" sibTransId="{882E9A3A-2F8A-4767-9F34-92DD57D4C9D6}"/>
    <dgm:cxn modelId="{732CBA22-014F-1943-9D1C-0D0F75296F1C}" type="presOf" srcId="{01CCA57B-2034-41AE-8C3A-EC5A8E9F8ECA}" destId="{350ED93F-294C-4037-9F59-67B09B7CABB9}" srcOrd="0" destOrd="0" presId="urn:microsoft.com/office/officeart/2009/layout/CirclePictureHierarchy"/>
    <dgm:cxn modelId="{C12D3CD7-5AB2-B440-8C31-8EEC6DCA2640}" type="presOf" srcId="{ECBBEE04-B3A7-4B2F-903F-B1FABAAA1DBC}" destId="{B7B87168-632A-4434-9F1A-924FDB889814}" srcOrd="0" destOrd="0" presId="urn:microsoft.com/office/officeart/2009/layout/CirclePictureHierarchy"/>
    <dgm:cxn modelId="{6AB7C5A4-5C4F-F94F-8839-9C6FB7576366}" type="presOf" srcId="{C1C87212-C5A2-4C75-B597-92C204484AB1}" destId="{603D5979-754C-4BC2-85E0-EB7EBADE1766}" srcOrd="0" destOrd="0" presId="urn:microsoft.com/office/officeart/2009/layout/CirclePictureHierarchy"/>
    <dgm:cxn modelId="{58D42353-435A-7845-A668-71D95C487464}" type="presParOf" srcId="{F570F8EB-8B16-4C2B-A5C0-2DCBAEBCF0A6}" destId="{7B519A5B-1D24-48B9-8CBE-79A9C6EF7B1A}" srcOrd="0" destOrd="0" presId="urn:microsoft.com/office/officeart/2009/layout/CirclePictureHierarchy"/>
    <dgm:cxn modelId="{57F0A658-3DDA-854F-AEEA-23342B9624C2}" type="presParOf" srcId="{7B519A5B-1D24-48B9-8CBE-79A9C6EF7B1A}" destId="{566CE932-C9DE-40E7-8E02-F03D4E31038E}" srcOrd="0" destOrd="0" presId="urn:microsoft.com/office/officeart/2009/layout/CirclePictureHierarchy"/>
    <dgm:cxn modelId="{6CEC5293-5A4B-7F4C-9D53-5BCBC329729B}" type="presParOf" srcId="{566CE932-C9DE-40E7-8E02-F03D4E31038E}" destId="{ED00F26B-C92B-41C0-B290-C7E8BBD2AE30}" srcOrd="0" destOrd="0" presId="urn:microsoft.com/office/officeart/2009/layout/CirclePictureHierarchy"/>
    <dgm:cxn modelId="{4BCF1224-F98C-AA41-83F6-EC7BE5AF6A08}" type="presParOf" srcId="{566CE932-C9DE-40E7-8E02-F03D4E31038E}" destId="{D75A23BF-8316-4A6C-A83B-0A43ACAF3CAF}" srcOrd="1" destOrd="0" presId="urn:microsoft.com/office/officeart/2009/layout/CirclePictureHierarchy"/>
    <dgm:cxn modelId="{7739B174-36A0-9744-A98A-0D28043B4275}" type="presParOf" srcId="{7B519A5B-1D24-48B9-8CBE-79A9C6EF7B1A}" destId="{AD4912A6-1230-48AE-BDE7-E0898C531302}" srcOrd="1" destOrd="0" presId="urn:microsoft.com/office/officeart/2009/layout/CirclePictureHierarchy"/>
    <dgm:cxn modelId="{0275CCF4-269D-D548-94C4-A006D5AE9452}" type="presParOf" srcId="{AD4912A6-1230-48AE-BDE7-E0898C531302}" destId="{603D5979-754C-4BC2-85E0-EB7EBADE1766}" srcOrd="0" destOrd="0" presId="urn:microsoft.com/office/officeart/2009/layout/CirclePictureHierarchy"/>
    <dgm:cxn modelId="{4E02EFC5-741E-7F40-A4E1-EA824ED0DD50}" type="presParOf" srcId="{AD4912A6-1230-48AE-BDE7-E0898C531302}" destId="{6278727F-8B24-435C-8630-B9DAD4AB8DC1}" srcOrd="1" destOrd="0" presId="urn:microsoft.com/office/officeart/2009/layout/CirclePictureHierarchy"/>
    <dgm:cxn modelId="{15FA45E2-31BF-0742-92E1-44F5FDECD53A}" type="presParOf" srcId="{6278727F-8B24-435C-8630-B9DAD4AB8DC1}" destId="{C08259ED-7E2D-4254-94A4-72AD29CEF216}" srcOrd="0" destOrd="0" presId="urn:microsoft.com/office/officeart/2009/layout/CirclePictureHierarchy"/>
    <dgm:cxn modelId="{D424417F-2907-E943-ADEE-EE50145A2A8F}" type="presParOf" srcId="{C08259ED-7E2D-4254-94A4-72AD29CEF216}" destId="{934FEE30-FFE1-42A0-8576-75ECDD7AD13D}" srcOrd="0" destOrd="0" presId="urn:microsoft.com/office/officeart/2009/layout/CirclePictureHierarchy"/>
    <dgm:cxn modelId="{9D6447D5-6D83-B34A-BBC0-03BB4364FC15}" type="presParOf" srcId="{C08259ED-7E2D-4254-94A4-72AD29CEF216}" destId="{1158B4A1-595E-46C5-AD8A-6F93B513026C}" srcOrd="1" destOrd="0" presId="urn:microsoft.com/office/officeart/2009/layout/CirclePictureHierarchy"/>
    <dgm:cxn modelId="{22F0678D-AD9F-124E-91AA-F552DB81AFBF}" type="presParOf" srcId="{6278727F-8B24-435C-8630-B9DAD4AB8DC1}" destId="{F1A52703-16CA-4153-8E11-014C2017AB8F}" srcOrd="1" destOrd="0" presId="urn:microsoft.com/office/officeart/2009/layout/CirclePictureHierarchy"/>
    <dgm:cxn modelId="{071309F6-3493-1F4E-9A35-1D5F9483FC7D}" type="presParOf" srcId="{F1A52703-16CA-4153-8E11-014C2017AB8F}" destId="{B7B87168-632A-4434-9F1A-924FDB889814}" srcOrd="0" destOrd="0" presId="urn:microsoft.com/office/officeart/2009/layout/CirclePictureHierarchy"/>
    <dgm:cxn modelId="{92188ACB-F4B7-3943-8EAD-3B878AE2316A}" type="presParOf" srcId="{F1A52703-16CA-4153-8E11-014C2017AB8F}" destId="{A595EE8C-C256-440C-804D-353180F9A166}" srcOrd="1" destOrd="0" presId="urn:microsoft.com/office/officeart/2009/layout/CirclePictureHierarchy"/>
    <dgm:cxn modelId="{E900A9FD-996E-F145-9951-225E82B45CD7}" type="presParOf" srcId="{A595EE8C-C256-440C-804D-353180F9A166}" destId="{7FF44854-54A6-4BB6-A30E-EA260BE21B6F}" srcOrd="0" destOrd="0" presId="urn:microsoft.com/office/officeart/2009/layout/CirclePictureHierarchy"/>
    <dgm:cxn modelId="{433E3CD4-39CE-034D-A834-F16BBA120C20}" type="presParOf" srcId="{7FF44854-54A6-4BB6-A30E-EA260BE21B6F}" destId="{AE15CF6F-706E-42A4-B1F6-238965AB4A39}" srcOrd="0" destOrd="0" presId="urn:microsoft.com/office/officeart/2009/layout/CirclePictureHierarchy"/>
    <dgm:cxn modelId="{4A9E1C18-2058-6244-9DDC-599BBA717C94}" type="presParOf" srcId="{7FF44854-54A6-4BB6-A30E-EA260BE21B6F}" destId="{A05E48F6-DF81-4377-8A77-775F33E29F65}" srcOrd="1" destOrd="0" presId="urn:microsoft.com/office/officeart/2009/layout/CirclePictureHierarchy"/>
    <dgm:cxn modelId="{99120936-77EE-7D41-854E-BF59502EBCD5}" type="presParOf" srcId="{A595EE8C-C256-440C-804D-353180F9A166}" destId="{E8BA3AF1-5321-404C-841F-B0E567B00A49}" srcOrd="1" destOrd="0" presId="urn:microsoft.com/office/officeart/2009/layout/CirclePictureHierarchy"/>
    <dgm:cxn modelId="{EE140ED9-6438-B24A-A9B7-94EC6A0D59E3}" type="presParOf" srcId="{F1A52703-16CA-4153-8E11-014C2017AB8F}" destId="{046BC61F-82DB-4FFD-97E5-CD54A46310F9}" srcOrd="2" destOrd="0" presId="urn:microsoft.com/office/officeart/2009/layout/CirclePictureHierarchy"/>
    <dgm:cxn modelId="{E2358A5D-1B70-4449-B1F5-796A3722FDEF}" type="presParOf" srcId="{F1A52703-16CA-4153-8E11-014C2017AB8F}" destId="{C4657C3E-46DE-4302-9950-9FB3A9E68BB7}" srcOrd="3" destOrd="0" presId="urn:microsoft.com/office/officeart/2009/layout/CirclePictureHierarchy"/>
    <dgm:cxn modelId="{1CF36EE6-5EBF-E744-B1BE-C8338C377C5C}" type="presParOf" srcId="{C4657C3E-46DE-4302-9950-9FB3A9E68BB7}" destId="{9F7416F4-C36B-4C4C-BAAE-27B0772A306C}" srcOrd="0" destOrd="0" presId="urn:microsoft.com/office/officeart/2009/layout/CirclePictureHierarchy"/>
    <dgm:cxn modelId="{26332451-6A3B-B243-ABC9-F39A3674272E}" type="presParOf" srcId="{9F7416F4-C36B-4C4C-BAAE-27B0772A306C}" destId="{8B42F387-364F-4612-8A4B-19D8E878778F}" srcOrd="0" destOrd="0" presId="urn:microsoft.com/office/officeart/2009/layout/CirclePictureHierarchy"/>
    <dgm:cxn modelId="{9CD7B3E9-BB41-2741-981E-BD91EAC5B019}" type="presParOf" srcId="{9F7416F4-C36B-4C4C-BAAE-27B0772A306C}" destId="{7E8ABE2C-C6A4-4634-BDDB-0124421FDE8A}" srcOrd="1" destOrd="0" presId="urn:microsoft.com/office/officeart/2009/layout/CirclePictureHierarchy"/>
    <dgm:cxn modelId="{E74A067B-6A49-424D-8A2C-402DBDF16E68}" type="presParOf" srcId="{C4657C3E-46DE-4302-9950-9FB3A9E68BB7}" destId="{12343C8D-ED28-4C0C-A9CE-4132C3588C0F}" srcOrd="1" destOrd="0" presId="urn:microsoft.com/office/officeart/2009/layout/CirclePictureHierarchy"/>
    <dgm:cxn modelId="{25A2BC7D-DC68-B943-8579-8BAFBFBBB80C}" type="presParOf" srcId="{F1A52703-16CA-4153-8E11-014C2017AB8F}" destId="{38A91159-906D-4090-892F-C91F67AEBFBB}" srcOrd="4" destOrd="0" presId="urn:microsoft.com/office/officeart/2009/layout/CirclePictureHierarchy"/>
    <dgm:cxn modelId="{7CA5A3EB-9FB6-BD40-BAAE-46955001912F}" type="presParOf" srcId="{F1A52703-16CA-4153-8E11-014C2017AB8F}" destId="{98335EA9-C5D6-4A8F-8464-D48CEC244AD4}" srcOrd="5" destOrd="0" presId="urn:microsoft.com/office/officeart/2009/layout/CirclePictureHierarchy"/>
    <dgm:cxn modelId="{B80BC665-AFAA-164D-BBF0-3BDC9272069D}" type="presParOf" srcId="{98335EA9-C5D6-4A8F-8464-D48CEC244AD4}" destId="{939C053C-6EF4-4F36-93FF-595ED47D6D49}" srcOrd="0" destOrd="0" presId="urn:microsoft.com/office/officeart/2009/layout/CirclePictureHierarchy"/>
    <dgm:cxn modelId="{C1008788-A497-3C4E-A6FC-D3493089AE0D}" type="presParOf" srcId="{939C053C-6EF4-4F36-93FF-595ED47D6D49}" destId="{28D74015-C3E0-481C-9572-5AC43DC72D9F}" srcOrd="0" destOrd="0" presId="urn:microsoft.com/office/officeart/2009/layout/CirclePictureHierarchy"/>
    <dgm:cxn modelId="{55FBCCFE-981B-194E-9E5B-D503648AC3F0}" type="presParOf" srcId="{939C053C-6EF4-4F36-93FF-595ED47D6D49}" destId="{21131DA3-854E-4E68-B34B-9E90968919CD}" srcOrd="1" destOrd="0" presId="urn:microsoft.com/office/officeart/2009/layout/CirclePictureHierarchy"/>
    <dgm:cxn modelId="{BA355323-0BA6-B043-9507-8A1868242803}" type="presParOf" srcId="{98335EA9-C5D6-4A8F-8464-D48CEC244AD4}" destId="{848F2A1D-32E6-415F-B580-0B441A88CCCC}" srcOrd="1" destOrd="0" presId="urn:microsoft.com/office/officeart/2009/layout/CirclePictureHierarchy"/>
    <dgm:cxn modelId="{39900909-F421-074A-B6CF-DDD376456DA9}" type="presParOf" srcId="{AD4912A6-1230-48AE-BDE7-E0898C531302}" destId="{FAA85253-0D95-424E-8F85-6CA37327BF4B}" srcOrd="2" destOrd="0" presId="urn:microsoft.com/office/officeart/2009/layout/CirclePictureHierarchy"/>
    <dgm:cxn modelId="{24CFD6B1-2F5F-6242-89DD-A7DACA783D66}" type="presParOf" srcId="{AD4912A6-1230-48AE-BDE7-E0898C531302}" destId="{D391BE12-B195-46D8-8D2F-79F773120B44}" srcOrd="3" destOrd="0" presId="urn:microsoft.com/office/officeart/2009/layout/CirclePictureHierarchy"/>
    <dgm:cxn modelId="{AE9D0C62-1440-4B41-8D33-EA6BFC60F57F}" type="presParOf" srcId="{D391BE12-B195-46D8-8D2F-79F773120B44}" destId="{3A164C33-4DF2-4E8D-8A75-108D695FDDF3}" srcOrd="0" destOrd="0" presId="urn:microsoft.com/office/officeart/2009/layout/CirclePictureHierarchy"/>
    <dgm:cxn modelId="{77182216-B951-FB4F-BE75-DF30A85975B7}" type="presParOf" srcId="{3A164C33-4DF2-4E8D-8A75-108D695FDDF3}" destId="{32F5D900-A867-4419-B043-85240E0CA993}" srcOrd="0" destOrd="0" presId="urn:microsoft.com/office/officeart/2009/layout/CirclePictureHierarchy"/>
    <dgm:cxn modelId="{7B57DE00-F390-0749-82BF-8DBF3C0B2EB4}" type="presParOf" srcId="{3A164C33-4DF2-4E8D-8A75-108D695FDDF3}" destId="{350ED93F-294C-4037-9F59-67B09B7CABB9}" srcOrd="1" destOrd="0" presId="urn:microsoft.com/office/officeart/2009/layout/CirclePictureHierarchy"/>
    <dgm:cxn modelId="{6D106D86-9AE3-454B-A4DC-69103313D211}" type="presParOf" srcId="{D391BE12-B195-46D8-8D2F-79F773120B44}" destId="{4D1DCACE-B3A8-4897-A8B8-35C961DDD0A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6D4E4-68F9-A048-998F-7A28B2EEAC0E}">
      <dsp:nvSpPr>
        <dsp:cNvPr id="0" name=""/>
        <dsp:cNvSpPr/>
      </dsp:nvSpPr>
      <dsp:spPr>
        <a:xfrm>
          <a:off x="6123176" y="3316025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334B7-F680-CE4A-B06B-DD1E406A6ACF}">
      <dsp:nvSpPr>
        <dsp:cNvPr id="0" name=""/>
        <dsp:cNvSpPr/>
      </dsp:nvSpPr>
      <dsp:spPr>
        <a:xfrm>
          <a:off x="5071169" y="3316025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9D0C6-E210-294A-8E71-991DAF259A23}">
      <dsp:nvSpPr>
        <dsp:cNvPr id="0" name=""/>
        <dsp:cNvSpPr/>
      </dsp:nvSpPr>
      <dsp:spPr>
        <a:xfrm>
          <a:off x="4019163" y="1722235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4B00A-7FA0-0248-9055-BC09EDE731A5}">
      <dsp:nvSpPr>
        <dsp:cNvPr id="0" name=""/>
        <dsp:cNvSpPr/>
      </dsp:nvSpPr>
      <dsp:spPr>
        <a:xfrm>
          <a:off x="1915150" y="3316025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EA37E-4871-D94E-B5F7-486D619B62E0}">
      <dsp:nvSpPr>
        <dsp:cNvPr id="0" name=""/>
        <dsp:cNvSpPr/>
      </dsp:nvSpPr>
      <dsp:spPr>
        <a:xfrm>
          <a:off x="863143" y="3316025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0A9C6-DCB8-394D-B2DA-94310424865E}">
      <dsp:nvSpPr>
        <dsp:cNvPr id="0" name=""/>
        <dsp:cNvSpPr/>
      </dsp:nvSpPr>
      <dsp:spPr>
        <a:xfrm>
          <a:off x="1915150" y="1722235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589FE-0FDA-7542-B5D9-03E6B3E06E64}">
      <dsp:nvSpPr>
        <dsp:cNvPr id="0" name=""/>
        <dsp:cNvSpPr/>
      </dsp:nvSpPr>
      <dsp:spPr>
        <a:xfrm>
          <a:off x="3158430" y="62910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1DFC2-30C1-924C-8F4E-BDD346C5A54B}">
      <dsp:nvSpPr>
        <dsp:cNvPr id="0" name=""/>
        <dsp:cNvSpPr/>
      </dsp:nvSpPr>
      <dsp:spPr>
        <a:xfrm>
          <a:off x="3349704" y="810815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„</a:t>
          </a:r>
          <a:r>
            <a:rPr lang="pl-PL" sz="1600" kern="1200" dirty="0" err="1" smtClean="0"/>
            <a:t>neonates</a:t>
          </a:r>
          <a:r>
            <a:rPr lang="pl-PL" sz="1600" kern="1200" dirty="0" smtClean="0"/>
            <a:t>”</a:t>
          </a:r>
          <a:endParaRPr lang="en-US" sz="1600" kern="1200" dirty="0"/>
        </a:p>
      </dsp:txBody>
      <dsp:txXfrm>
        <a:off x="3381721" y="842832"/>
        <a:ext cx="1657431" cy="1029096"/>
      </dsp:txXfrm>
    </dsp:sp>
    <dsp:sp modelId="{ACDAEF42-AEDA-1141-9C13-570C11BA3BEE}">
      <dsp:nvSpPr>
        <dsp:cNvPr id="0" name=""/>
        <dsp:cNvSpPr/>
      </dsp:nvSpPr>
      <dsp:spPr>
        <a:xfrm>
          <a:off x="1054417" y="222289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85D33A-F57C-324D-B29F-42FC8BB78E24}">
      <dsp:nvSpPr>
        <dsp:cNvPr id="0" name=""/>
        <dsp:cNvSpPr/>
      </dsp:nvSpPr>
      <dsp:spPr>
        <a:xfrm>
          <a:off x="1245691" y="240460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Hyperoxia</a:t>
          </a:r>
          <a:r>
            <a:rPr lang="en-US" sz="1600" kern="1200" dirty="0"/>
            <a:t> 85%</a:t>
          </a:r>
        </a:p>
      </dsp:txBody>
      <dsp:txXfrm>
        <a:off x="1277708" y="2436621"/>
        <a:ext cx="1657431" cy="1029096"/>
      </dsp:txXfrm>
    </dsp:sp>
    <dsp:sp modelId="{CEC601D0-E51C-3C43-946E-98E5C54EA0B1}">
      <dsp:nvSpPr>
        <dsp:cNvPr id="0" name=""/>
        <dsp:cNvSpPr/>
      </dsp:nvSpPr>
      <dsp:spPr>
        <a:xfrm>
          <a:off x="2411" y="381668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6E147-4CDB-EB46-8BD9-2F7DA1987A66}">
      <dsp:nvSpPr>
        <dsp:cNvPr id="0" name=""/>
        <dsp:cNvSpPr/>
      </dsp:nvSpPr>
      <dsp:spPr>
        <a:xfrm>
          <a:off x="193684" y="399839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Dexamethason</a:t>
          </a:r>
          <a:endParaRPr lang="en-US" sz="1600" kern="1200" dirty="0"/>
        </a:p>
      </dsp:txBody>
      <dsp:txXfrm>
        <a:off x="225701" y="4030411"/>
        <a:ext cx="1657431" cy="1029096"/>
      </dsp:txXfrm>
    </dsp:sp>
    <dsp:sp modelId="{C17C0F09-1DA1-1643-8A64-AD2C4306F4F2}">
      <dsp:nvSpPr>
        <dsp:cNvPr id="0" name=""/>
        <dsp:cNvSpPr/>
      </dsp:nvSpPr>
      <dsp:spPr>
        <a:xfrm>
          <a:off x="2106423" y="381668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472-7E00-7B4F-ABEA-5F3E02B88B6F}">
      <dsp:nvSpPr>
        <dsp:cNvPr id="0" name=""/>
        <dsp:cNvSpPr/>
      </dsp:nvSpPr>
      <dsp:spPr>
        <a:xfrm>
          <a:off x="2297697" y="399839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NaCl</a:t>
          </a:r>
          <a:endParaRPr lang="en-US" sz="1600" kern="1200" dirty="0"/>
        </a:p>
      </dsp:txBody>
      <dsp:txXfrm>
        <a:off x="2329714" y="4030411"/>
        <a:ext cx="1657431" cy="1029096"/>
      </dsp:txXfrm>
    </dsp:sp>
    <dsp:sp modelId="{B990298E-FE27-6748-8D8C-731C3AC1AC50}">
      <dsp:nvSpPr>
        <dsp:cNvPr id="0" name=""/>
        <dsp:cNvSpPr/>
      </dsp:nvSpPr>
      <dsp:spPr>
        <a:xfrm>
          <a:off x="5262443" y="222289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8B495-1B62-BD42-9F6B-BF7B5F478861}">
      <dsp:nvSpPr>
        <dsp:cNvPr id="0" name=""/>
        <dsp:cNvSpPr/>
      </dsp:nvSpPr>
      <dsp:spPr>
        <a:xfrm>
          <a:off x="5453717" y="240460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Normoxia</a:t>
          </a:r>
          <a:r>
            <a:rPr lang="en-US" sz="1600" kern="1200" dirty="0"/>
            <a:t> 21%</a:t>
          </a:r>
        </a:p>
      </dsp:txBody>
      <dsp:txXfrm>
        <a:off x="5485734" y="2436621"/>
        <a:ext cx="1657431" cy="1029096"/>
      </dsp:txXfrm>
    </dsp:sp>
    <dsp:sp modelId="{5B5C4CF3-93E8-674E-BB35-F9942DB9E360}">
      <dsp:nvSpPr>
        <dsp:cNvPr id="0" name=""/>
        <dsp:cNvSpPr/>
      </dsp:nvSpPr>
      <dsp:spPr>
        <a:xfrm>
          <a:off x="4210436" y="381668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444562-2B5C-CD49-91C5-AEECB1C71775}">
      <dsp:nvSpPr>
        <dsp:cNvPr id="0" name=""/>
        <dsp:cNvSpPr/>
      </dsp:nvSpPr>
      <dsp:spPr>
        <a:xfrm>
          <a:off x="4401710" y="399839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Dexamethason</a:t>
          </a:r>
          <a:endParaRPr lang="en-US" sz="1600" kern="1200" dirty="0"/>
        </a:p>
      </dsp:txBody>
      <dsp:txXfrm>
        <a:off x="4433727" y="4030411"/>
        <a:ext cx="1657431" cy="1029096"/>
      </dsp:txXfrm>
    </dsp:sp>
    <dsp:sp modelId="{07837038-F8F6-7D47-B060-928057B65392}">
      <dsp:nvSpPr>
        <dsp:cNvPr id="0" name=""/>
        <dsp:cNvSpPr/>
      </dsp:nvSpPr>
      <dsp:spPr>
        <a:xfrm>
          <a:off x="6314449" y="3816684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B1630F-AF81-2A41-B6FB-16170D94C8F3}">
      <dsp:nvSpPr>
        <dsp:cNvPr id="0" name=""/>
        <dsp:cNvSpPr/>
      </dsp:nvSpPr>
      <dsp:spPr>
        <a:xfrm>
          <a:off x="6505723" y="3998394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NaCl</a:t>
          </a:r>
          <a:endParaRPr lang="en-US" sz="1600" kern="1200" dirty="0"/>
        </a:p>
      </dsp:txBody>
      <dsp:txXfrm>
        <a:off x="6537740" y="4030411"/>
        <a:ext cx="1657431" cy="102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F6A9-CA1A-43DB-BB38-674316653F04}">
      <dsp:nvSpPr>
        <dsp:cNvPr id="0" name=""/>
        <dsp:cNvSpPr/>
      </dsp:nvSpPr>
      <dsp:spPr>
        <a:xfrm>
          <a:off x="1149940" y="1765412"/>
          <a:ext cx="1140330" cy="9951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Newborns included into the study</a:t>
          </a:r>
        </a:p>
      </dsp:txBody>
      <dsp:txXfrm>
        <a:off x="1179087" y="1794559"/>
        <a:ext cx="1082036" cy="936843"/>
      </dsp:txXfrm>
    </dsp:sp>
    <dsp:sp modelId="{374107A4-5F17-4A4A-92D4-2621197BCFDF}">
      <dsp:nvSpPr>
        <dsp:cNvPr id="0" name=""/>
        <dsp:cNvSpPr/>
      </dsp:nvSpPr>
      <dsp:spPr>
        <a:xfrm rot="17192702">
          <a:off x="1717455" y="1483921"/>
          <a:ext cx="1601762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601762" y="1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2478293" y="1439479"/>
        <a:ext cx="80088" cy="111561"/>
      </dsp:txXfrm>
    </dsp:sp>
    <dsp:sp modelId="{E1F3985E-8BDD-406B-9899-BC95B6FB493B}">
      <dsp:nvSpPr>
        <dsp:cNvPr id="0" name=""/>
        <dsp:cNvSpPr/>
      </dsp:nvSpPr>
      <dsp:spPr>
        <a:xfrm>
          <a:off x="2746403" y="330423"/>
          <a:ext cx="1140330" cy="794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&lt;27 </a:t>
          </a:r>
          <a:r>
            <a:rPr lang="pl-PL" sz="1000" kern="1200" dirty="0" err="1"/>
            <a:t>weeks</a:t>
          </a:r>
          <a:r>
            <a:rPr lang="pl-PL" sz="1000" kern="1200" dirty="0"/>
            <a:t> of </a:t>
          </a:r>
          <a:r>
            <a:rPr lang="pl-PL" sz="1000" kern="1200" dirty="0" err="1" smtClean="0"/>
            <a:t>gestation</a:t>
          </a:r>
          <a:endParaRPr lang="pl-PL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N=40</a:t>
          </a:r>
          <a:endParaRPr lang="pl-PL" sz="1000" kern="1200" dirty="0"/>
        </a:p>
      </dsp:txBody>
      <dsp:txXfrm>
        <a:off x="2769665" y="353685"/>
        <a:ext cx="1093806" cy="747704"/>
      </dsp:txXfrm>
    </dsp:sp>
    <dsp:sp modelId="{D0D830D2-EB44-4207-AECB-08016CBE2A27}">
      <dsp:nvSpPr>
        <dsp:cNvPr id="0" name=""/>
        <dsp:cNvSpPr/>
      </dsp:nvSpPr>
      <dsp:spPr>
        <a:xfrm rot="20331099">
          <a:off x="3845435" y="494972"/>
          <a:ext cx="122637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226371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4427961" y="475650"/>
        <a:ext cx="61318" cy="61318"/>
      </dsp:txXfrm>
    </dsp:sp>
    <dsp:sp modelId="{ED4D1086-FCF0-4302-BB34-BBECB6A55E37}">
      <dsp:nvSpPr>
        <dsp:cNvPr id="0" name=""/>
        <dsp:cNvSpPr/>
      </dsp:nvSpPr>
      <dsp:spPr>
        <a:xfrm>
          <a:off x="5030508" y="0"/>
          <a:ext cx="1140330" cy="5701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7 th DOL</a:t>
          </a:r>
        </a:p>
      </dsp:txBody>
      <dsp:txXfrm>
        <a:off x="5047208" y="16700"/>
        <a:ext cx="1106930" cy="536765"/>
      </dsp:txXfrm>
    </dsp:sp>
    <dsp:sp modelId="{AC9A1E12-DE19-482F-B6F7-729F41AC31CE}">
      <dsp:nvSpPr>
        <dsp:cNvPr id="0" name=""/>
        <dsp:cNvSpPr/>
      </dsp:nvSpPr>
      <dsp:spPr>
        <a:xfrm rot="2142401">
          <a:off x="3833935" y="880122"/>
          <a:ext cx="561728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561728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4100756" y="871898"/>
        <a:ext cx="28086" cy="39123"/>
      </dsp:txXfrm>
    </dsp:sp>
    <dsp:sp modelId="{393AC659-DDAD-4C2B-B274-F7ED1AA4189C}">
      <dsp:nvSpPr>
        <dsp:cNvPr id="0" name=""/>
        <dsp:cNvSpPr/>
      </dsp:nvSpPr>
      <dsp:spPr>
        <a:xfrm>
          <a:off x="4342866" y="658268"/>
          <a:ext cx="1140330" cy="79422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cord blood and ubilical cord</a:t>
          </a:r>
        </a:p>
      </dsp:txBody>
      <dsp:txXfrm>
        <a:off x="4366128" y="681530"/>
        <a:ext cx="1093806" cy="747704"/>
      </dsp:txXfrm>
    </dsp:sp>
    <dsp:sp modelId="{6118A1EE-D734-49BA-A600-D32547DEE3FB}">
      <dsp:nvSpPr>
        <dsp:cNvPr id="0" name=""/>
        <dsp:cNvSpPr/>
      </dsp:nvSpPr>
      <dsp:spPr>
        <a:xfrm rot="20783065">
          <a:off x="5465490" y="895727"/>
          <a:ext cx="1260093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260093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64034" y="875563"/>
        <a:ext cx="63004" cy="63004"/>
      </dsp:txXfrm>
    </dsp:sp>
    <dsp:sp modelId="{DCC08B3A-C7E2-4514-9AD8-A7FC8C2E78E1}">
      <dsp:nvSpPr>
        <dsp:cNvPr id="0" name=""/>
        <dsp:cNvSpPr/>
      </dsp:nvSpPr>
      <dsp:spPr>
        <a:xfrm>
          <a:off x="6707877" y="473666"/>
          <a:ext cx="1140330" cy="570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36 PMA</a:t>
          </a:r>
        </a:p>
      </dsp:txBody>
      <dsp:txXfrm>
        <a:off x="6724577" y="490366"/>
        <a:ext cx="1106930" cy="536765"/>
      </dsp:txXfrm>
    </dsp:sp>
    <dsp:sp modelId="{45C90F17-7BAF-406B-AAC3-5DE0EFD28463}">
      <dsp:nvSpPr>
        <dsp:cNvPr id="0" name=""/>
        <dsp:cNvSpPr/>
      </dsp:nvSpPr>
      <dsp:spPr>
        <a:xfrm>
          <a:off x="2290271" y="2251643"/>
          <a:ext cx="456132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456132" y="1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2506933" y="2247096"/>
        <a:ext cx="22806" cy="31769"/>
      </dsp:txXfrm>
    </dsp:sp>
    <dsp:sp modelId="{E787EFF4-4850-4C61-AC9F-04C3DD3C3215}">
      <dsp:nvSpPr>
        <dsp:cNvPr id="0" name=""/>
        <dsp:cNvSpPr/>
      </dsp:nvSpPr>
      <dsp:spPr>
        <a:xfrm>
          <a:off x="2746403" y="1865867"/>
          <a:ext cx="1140330" cy="794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27-28 </a:t>
          </a:r>
          <a:r>
            <a:rPr lang="pl-PL" sz="1000" kern="1200" dirty="0" err="1"/>
            <a:t>weeks</a:t>
          </a:r>
          <a:r>
            <a:rPr lang="pl-PL" sz="1000" kern="1200" dirty="0"/>
            <a:t> of </a:t>
          </a:r>
          <a:r>
            <a:rPr lang="pl-PL" sz="1000" kern="1200" dirty="0" err="1" smtClean="0"/>
            <a:t>gestation</a:t>
          </a:r>
          <a:endParaRPr lang="pl-PL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N =40</a:t>
          </a:r>
          <a:endParaRPr lang="pl-PL" sz="1000" kern="1200" dirty="0"/>
        </a:p>
      </dsp:txBody>
      <dsp:txXfrm>
        <a:off x="2769665" y="1889129"/>
        <a:ext cx="1093806" cy="747704"/>
      </dsp:txXfrm>
    </dsp:sp>
    <dsp:sp modelId="{982D5169-5A42-4555-BF2D-5C856D539473}">
      <dsp:nvSpPr>
        <dsp:cNvPr id="0" name=""/>
        <dsp:cNvSpPr/>
      </dsp:nvSpPr>
      <dsp:spPr>
        <a:xfrm rot="20335270">
          <a:off x="3843305" y="2018220"/>
          <a:ext cx="1298047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298047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459878" y="1997107"/>
        <a:ext cx="64902" cy="64902"/>
      </dsp:txXfrm>
    </dsp:sp>
    <dsp:sp modelId="{39ADEA93-9EC3-4826-ADB2-7850E8BD58D7}">
      <dsp:nvSpPr>
        <dsp:cNvPr id="0" name=""/>
        <dsp:cNvSpPr/>
      </dsp:nvSpPr>
      <dsp:spPr>
        <a:xfrm>
          <a:off x="5097924" y="1511053"/>
          <a:ext cx="1140330" cy="5701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7 th DOL</a:t>
          </a:r>
        </a:p>
      </dsp:txBody>
      <dsp:txXfrm>
        <a:off x="5114624" y="1527753"/>
        <a:ext cx="1106930" cy="536765"/>
      </dsp:txXfrm>
    </dsp:sp>
    <dsp:sp modelId="{F2EDF8CA-361A-4AD2-B301-E9804618F18D}">
      <dsp:nvSpPr>
        <dsp:cNvPr id="0" name=""/>
        <dsp:cNvSpPr/>
      </dsp:nvSpPr>
      <dsp:spPr>
        <a:xfrm rot="2142401">
          <a:off x="3833935" y="2415566"/>
          <a:ext cx="561728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561728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4100756" y="2407342"/>
        <a:ext cx="28086" cy="39123"/>
      </dsp:txXfrm>
    </dsp:sp>
    <dsp:sp modelId="{52248C02-B499-4B57-BDCF-B775AA3BC5B2}">
      <dsp:nvSpPr>
        <dsp:cNvPr id="0" name=""/>
        <dsp:cNvSpPr/>
      </dsp:nvSpPr>
      <dsp:spPr>
        <a:xfrm>
          <a:off x="4342866" y="2193712"/>
          <a:ext cx="1140330" cy="79422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cord blood and ubilical cord</a:t>
          </a:r>
        </a:p>
      </dsp:txBody>
      <dsp:txXfrm>
        <a:off x="4366128" y="2216974"/>
        <a:ext cx="1093806" cy="747704"/>
      </dsp:txXfrm>
    </dsp:sp>
    <dsp:sp modelId="{F96F9FE0-7638-4E89-8935-94D147B74D1A}">
      <dsp:nvSpPr>
        <dsp:cNvPr id="0" name=""/>
        <dsp:cNvSpPr/>
      </dsp:nvSpPr>
      <dsp:spPr>
        <a:xfrm rot="20572016">
          <a:off x="5454760" y="2390721"/>
          <a:ext cx="1281552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281552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63498" y="2370020"/>
        <a:ext cx="64077" cy="64077"/>
      </dsp:txXfrm>
    </dsp:sp>
    <dsp:sp modelId="{D0B5A3CD-531E-49CB-8CC6-B3B6693F8E53}">
      <dsp:nvSpPr>
        <dsp:cNvPr id="0" name=""/>
        <dsp:cNvSpPr/>
      </dsp:nvSpPr>
      <dsp:spPr>
        <a:xfrm>
          <a:off x="6707877" y="1928208"/>
          <a:ext cx="1140330" cy="570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36 PMA</a:t>
          </a:r>
        </a:p>
      </dsp:txBody>
      <dsp:txXfrm>
        <a:off x="6724577" y="1944908"/>
        <a:ext cx="1106930" cy="536765"/>
      </dsp:txXfrm>
    </dsp:sp>
    <dsp:sp modelId="{408AFB1D-2C82-4CAB-A76F-B597C35D08CE}">
      <dsp:nvSpPr>
        <dsp:cNvPr id="0" name=""/>
        <dsp:cNvSpPr/>
      </dsp:nvSpPr>
      <dsp:spPr>
        <a:xfrm rot="4407298">
          <a:off x="1717455" y="3019365"/>
          <a:ext cx="1601762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601762" y="113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2478293" y="2974922"/>
        <a:ext cx="80088" cy="111561"/>
      </dsp:txXfrm>
    </dsp:sp>
    <dsp:sp modelId="{28B55EE3-6E5B-4212-B383-3D2A9CC2E2B0}">
      <dsp:nvSpPr>
        <dsp:cNvPr id="0" name=""/>
        <dsp:cNvSpPr/>
      </dsp:nvSpPr>
      <dsp:spPr>
        <a:xfrm>
          <a:off x="2746403" y="3401310"/>
          <a:ext cx="1140330" cy="79422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/>
            <a:t>29-30 </a:t>
          </a:r>
          <a:r>
            <a:rPr lang="pl-PL" sz="1000" kern="1200" dirty="0" err="1"/>
            <a:t>weeks</a:t>
          </a:r>
          <a:r>
            <a:rPr lang="pl-PL" sz="1000" kern="1200" dirty="0"/>
            <a:t> of </a:t>
          </a:r>
          <a:r>
            <a:rPr lang="pl-PL" sz="1000" kern="1200" dirty="0" err="1" smtClean="0"/>
            <a:t>gestation</a:t>
          </a:r>
          <a:endParaRPr lang="pl-PL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N=40</a:t>
          </a:r>
          <a:endParaRPr lang="pl-PL" sz="1000" kern="1200" dirty="0"/>
        </a:p>
      </dsp:txBody>
      <dsp:txXfrm>
        <a:off x="2769665" y="3424572"/>
        <a:ext cx="1093806" cy="747704"/>
      </dsp:txXfrm>
    </dsp:sp>
    <dsp:sp modelId="{6A757BC6-A36E-4CE3-9736-A25844AF8B69}">
      <dsp:nvSpPr>
        <dsp:cNvPr id="0" name=""/>
        <dsp:cNvSpPr/>
      </dsp:nvSpPr>
      <dsp:spPr>
        <a:xfrm rot="20377366">
          <a:off x="3847205" y="3567148"/>
          <a:ext cx="1263289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263289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447268" y="3546904"/>
        <a:ext cx="63164" cy="63164"/>
      </dsp:txXfrm>
    </dsp:sp>
    <dsp:sp modelId="{A63A8FF4-78A0-4CCC-860B-81EEB66CE520}">
      <dsp:nvSpPr>
        <dsp:cNvPr id="0" name=""/>
        <dsp:cNvSpPr/>
      </dsp:nvSpPr>
      <dsp:spPr>
        <a:xfrm>
          <a:off x="5070967" y="3073465"/>
          <a:ext cx="1140330" cy="5701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7 th DOL</a:t>
          </a:r>
        </a:p>
      </dsp:txBody>
      <dsp:txXfrm>
        <a:off x="5087667" y="3090165"/>
        <a:ext cx="1106930" cy="536765"/>
      </dsp:txXfrm>
    </dsp:sp>
    <dsp:sp modelId="{C8C2A4AE-FB33-4EFF-854F-7A98239411FA}">
      <dsp:nvSpPr>
        <dsp:cNvPr id="0" name=""/>
        <dsp:cNvSpPr/>
      </dsp:nvSpPr>
      <dsp:spPr>
        <a:xfrm rot="2142401">
          <a:off x="3833935" y="3951009"/>
          <a:ext cx="561728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561728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4100756" y="3942785"/>
        <a:ext cx="28086" cy="39123"/>
      </dsp:txXfrm>
    </dsp:sp>
    <dsp:sp modelId="{3D2CF128-A188-41AF-8FC9-84E1C1A6317B}">
      <dsp:nvSpPr>
        <dsp:cNvPr id="0" name=""/>
        <dsp:cNvSpPr/>
      </dsp:nvSpPr>
      <dsp:spPr>
        <a:xfrm>
          <a:off x="4342866" y="3729155"/>
          <a:ext cx="1140330" cy="79422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cord blood and ubilical cord</a:t>
          </a:r>
        </a:p>
      </dsp:txBody>
      <dsp:txXfrm>
        <a:off x="4366128" y="3752417"/>
        <a:ext cx="1093806" cy="747704"/>
      </dsp:txXfrm>
    </dsp:sp>
    <dsp:sp modelId="{9BD365B7-B260-43B7-955E-921C4E70D11D}">
      <dsp:nvSpPr>
        <dsp:cNvPr id="0" name=""/>
        <dsp:cNvSpPr/>
      </dsp:nvSpPr>
      <dsp:spPr>
        <a:xfrm rot="20656883">
          <a:off x="5459931" y="3946391"/>
          <a:ext cx="1244241" cy="22675"/>
        </a:xfrm>
        <a:custGeom>
          <a:avLst/>
          <a:gdLst/>
          <a:ahLst/>
          <a:cxnLst/>
          <a:rect l="0" t="0" r="0" b="0"/>
          <a:pathLst>
            <a:path>
              <a:moveTo>
                <a:pt x="0" y="11337"/>
              </a:moveTo>
              <a:lnTo>
                <a:pt x="1244241" y="113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050946" y="3926623"/>
        <a:ext cx="62212" cy="62212"/>
      </dsp:txXfrm>
    </dsp:sp>
    <dsp:sp modelId="{64A12981-1ADA-44D8-8BAD-5F94C772154E}">
      <dsp:nvSpPr>
        <dsp:cNvPr id="0" name=""/>
        <dsp:cNvSpPr/>
      </dsp:nvSpPr>
      <dsp:spPr>
        <a:xfrm>
          <a:off x="6680908" y="3504105"/>
          <a:ext cx="1140330" cy="570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/>
            <a:t>36 PMA</a:t>
          </a:r>
        </a:p>
      </dsp:txBody>
      <dsp:txXfrm>
        <a:off x="6697608" y="3520805"/>
        <a:ext cx="1106930" cy="536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85253-0D95-424E-8F85-6CA37327BF4B}">
      <dsp:nvSpPr>
        <dsp:cNvPr id="0" name=""/>
        <dsp:cNvSpPr/>
      </dsp:nvSpPr>
      <dsp:spPr>
        <a:xfrm>
          <a:off x="3988428" y="1407018"/>
          <a:ext cx="3230774" cy="195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4"/>
              </a:lnTo>
              <a:lnTo>
                <a:pt x="3230774" y="10264"/>
              </a:lnTo>
              <a:lnTo>
                <a:pt x="3230774" y="19590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91159-906D-4090-892F-C91F67AEBFBB}">
      <dsp:nvSpPr>
        <dsp:cNvPr id="0" name=""/>
        <dsp:cNvSpPr/>
      </dsp:nvSpPr>
      <dsp:spPr>
        <a:xfrm>
          <a:off x="3952021" y="2793954"/>
          <a:ext cx="2878505" cy="374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5"/>
              </a:lnTo>
              <a:lnTo>
                <a:pt x="2878505" y="188605"/>
              </a:lnTo>
              <a:lnTo>
                <a:pt x="2878505" y="3742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C61F-82DB-4FFD-97E5-CD54A46310F9}">
      <dsp:nvSpPr>
        <dsp:cNvPr id="0" name=""/>
        <dsp:cNvSpPr/>
      </dsp:nvSpPr>
      <dsp:spPr>
        <a:xfrm>
          <a:off x="3906301" y="2793954"/>
          <a:ext cx="91440" cy="378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716"/>
              </a:lnTo>
              <a:lnTo>
                <a:pt x="50305" y="192716"/>
              </a:lnTo>
              <a:lnTo>
                <a:pt x="50305" y="3783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7168-632A-4434-9F1A-924FDB889814}">
      <dsp:nvSpPr>
        <dsp:cNvPr id="0" name=""/>
        <dsp:cNvSpPr/>
      </dsp:nvSpPr>
      <dsp:spPr>
        <a:xfrm>
          <a:off x="1073516" y="2793954"/>
          <a:ext cx="2878505" cy="371270"/>
        </a:xfrm>
        <a:custGeom>
          <a:avLst/>
          <a:gdLst/>
          <a:ahLst/>
          <a:cxnLst/>
          <a:rect l="0" t="0" r="0" b="0"/>
          <a:pathLst>
            <a:path>
              <a:moveTo>
                <a:pt x="2878505" y="0"/>
              </a:moveTo>
              <a:lnTo>
                <a:pt x="2878505" y="185635"/>
              </a:lnTo>
              <a:lnTo>
                <a:pt x="0" y="185635"/>
              </a:lnTo>
              <a:lnTo>
                <a:pt x="0" y="3712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D5979-754C-4BC2-85E0-EB7EBADE1766}">
      <dsp:nvSpPr>
        <dsp:cNvPr id="0" name=""/>
        <dsp:cNvSpPr/>
      </dsp:nvSpPr>
      <dsp:spPr>
        <a:xfrm>
          <a:off x="3906301" y="1407018"/>
          <a:ext cx="91440" cy="198870"/>
        </a:xfrm>
        <a:custGeom>
          <a:avLst/>
          <a:gdLst/>
          <a:ahLst/>
          <a:cxnLst/>
          <a:rect l="0" t="0" r="0" b="0"/>
          <a:pathLst>
            <a:path>
              <a:moveTo>
                <a:pt x="82126" y="0"/>
              </a:moveTo>
              <a:lnTo>
                <a:pt x="82126" y="13235"/>
              </a:lnTo>
              <a:lnTo>
                <a:pt x="45720" y="13235"/>
              </a:lnTo>
              <a:lnTo>
                <a:pt x="45720" y="1988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0F26B-C92B-41C0-B290-C7E8BBD2AE30}">
      <dsp:nvSpPr>
        <dsp:cNvPr id="0" name=""/>
        <dsp:cNvSpPr/>
      </dsp:nvSpPr>
      <dsp:spPr>
        <a:xfrm>
          <a:off x="3394395" y="218952"/>
          <a:ext cx="1188065" cy="118806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A23BF-8316-4A6C-A83B-0A43ACAF3CAF}">
      <dsp:nvSpPr>
        <dsp:cNvPr id="0" name=""/>
        <dsp:cNvSpPr/>
      </dsp:nvSpPr>
      <dsp:spPr>
        <a:xfrm>
          <a:off x="6159796" y="97805"/>
          <a:ext cx="1782098" cy="118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6159796" y="97805"/>
        <a:ext cx="1782098" cy="1188065"/>
      </dsp:txXfrm>
    </dsp:sp>
    <dsp:sp modelId="{934FEE30-FFE1-42A0-8576-75ECDD7AD13D}">
      <dsp:nvSpPr>
        <dsp:cNvPr id="0" name=""/>
        <dsp:cNvSpPr/>
      </dsp:nvSpPr>
      <dsp:spPr>
        <a:xfrm>
          <a:off x="3357988" y="1605888"/>
          <a:ext cx="1188065" cy="1188065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8B4A1-595E-46C5-AD8A-6F93B513026C}">
      <dsp:nvSpPr>
        <dsp:cNvPr id="0" name=""/>
        <dsp:cNvSpPr/>
      </dsp:nvSpPr>
      <dsp:spPr>
        <a:xfrm>
          <a:off x="2040619" y="1610926"/>
          <a:ext cx="1782098" cy="118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Blood: </a:t>
          </a:r>
          <a:endParaRPr lang="pl-PL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5th DOL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 PMA</a:t>
          </a:r>
          <a:endParaRPr lang="pl-PL" sz="1600" kern="1200" dirty="0"/>
        </a:p>
      </dsp:txBody>
      <dsp:txXfrm>
        <a:off x="2040619" y="1610926"/>
        <a:ext cx="1782098" cy="1188065"/>
      </dsp:txXfrm>
    </dsp:sp>
    <dsp:sp modelId="{AE15CF6F-706E-42A4-B1F6-238965AB4A39}">
      <dsp:nvSpPr>
        <dsp:cNvPr id="0" name=""/>
        <dsp:cNvSpPr/>
      </dsp:nvSpPr>
      <dsp:spPr>
        <a:xfrm>
          <a:off x="479483" y="3165225"/>
          <a:ext cx="1188065" cy="1188065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E48F6-DF81-4377-8A77-775F33E29F65}">
      <dsp:nvSpPr>
        <dsp:cNvPr id="0" name=""/>
        <dsp:cNvSpPr/>
      </dsp:nvSpPr>
      <dsp:spPr>
        <a:xfrm>
          <a:off x="1605745" y="3927361"/>
          <a:ext cx="1079524" cy="46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RNA</a:t>
          </a:r>
          <a:r>
            <a:rPr lang="pl-PL" sz="1600" b="1" kern="1200" baseline="0" dirty="0" smtClean="0"/>
            <a:t> </a:t>
          </a:r>
          <a:endParaRPr lang="pl-PL" sz="1600" b="1" kern="1200" dirty="0"/>
        </a:p>
      </dsp:txBody>
      <dsp:txXfrm>
        <a:off x="1605745" y="3927361"/>
        <a:ext cx="1079524" cy="469511"/>
      </dsp:txXfrm>
    </dsp:sp>
    <dsp:sp modelId="{8B42F387-364F-4612-8A4B-19D8E878778F}">
      <dsp:nvSpPr>
        <dsp:cNvPr id="0" name=""/>
        <dsp:cNvSpPr/>
      </dsp:nvSpPr>
      <dsp:spPr>
        <a:xfrm>
          <a:off x="3362574" y="3172305"/>
          <a:ext cx="1188065" cy="1188065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ABE2C-C6A4-4634-BDDB-0124421FDE8A}">
      <dsp:nvSpPr>
        <dsp:cNvPr id="0" name=""/>
        <dsp:cNvSpPr/>
      </dsp:nvSpPr>
      <dsp:spPr>
        <a:xfrm>
          <a:off x="4617463" y="3861900"/>
          <a:ext cx="929970" cy="5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DNA </a:t>
          </a:r>
          <a:endParaRPr lang="pl-PL" sz="1600" b="1" kern="1200" dirty="0"/>
        </a:p>
      </dsp:txBody>
      <dsp:txXfrm>
        <a:off x="4617463" y="3861900"/>
        <a:ext cx="929970" cy="507482"/>
      </dsp:txXfrm>
    </dsp:sp>
    <dsp:sp modelId="{28D74015-C3E0-481C-9572-5AC43DC72D9F}">
      <dsp:nvSpPr>
        <dsp:cNvPr id="0" name=""/>
        <dsp:cNvSpPr/>
      </dsp:nvSpPr>
      <dsp:spPr>
        <a:xfrm>
          <a:off x="6236494" y="3168195"/>
          <a:ext cx="1188065" cy="118806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31DA3-854E-4E68-B34B-9E90968919CD}">
      <dsp:nvSpPr>
        <dsp:cNvPr id="0" name=""/>
        <dsp:cNvSpPr/>
      </dsp:nvSpPr>
      <dsp:spPr>
        <a:xfrm>
          <a:off x="7424559" y="3165225"/>
          <a:ext cx="1782098" cy="1188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7424559" y="3165225"/>
        <a:ext cx="1782098" cy="1188065"/>
      </dsp:txXfrm>
    </dsp:sp>
    <dsp:sp modelId="{32F5D900-A867-4419-B043-85240E0CA993}">
      <dsp:nvSpPr>
        <dsp:cNvPr id="0" name=""/>
        <dsp:cNvSpPr/>
      </dsp:nvSpPr>
      <dsp:spPr>
        <a:xfrm>
          <a:off x="6625169" y="1602918"/>
          <a:ext cx="1188065" cy="1188065"/>
        </a:xfrm>
        <a:prstGeom prst="ellipse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ED93F-294C-4037-9F59-67B09B7CABB9}">
      <dsp:nvSpPr>
        <dsp:cNvPr id="0" name=""/>
        <dsp:cNvSpPr/>
      </dsp:nvSpPr>
      <dsp:spPr>
        <a:xfrm>
          <a:off x="7311708" y="3743519"/>
          <a:ext cx="938542" cy="65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Cell </a:t>
          </a:r>
          <a:r>
            <a:rPr lang="pl-PL" sz="1600" b="1" kern="1200" dirty="0" err="1" smtClean="0"/>
            <a:t>culture</a:t>
          </a:r>
          <a:endParaRPr lang="pl-PL" sz="1600" b="1" kern="1200" dirty="0"/>
        </a:p>
      </dsp:txBody>
      <dsp:txXfrm>
        <a:off x="7311708" y="3743519"/>
        <a:ext cx="938542" cy="65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8AD1B-7716-9B44-8656-D07312D197BE}" type="datetimeFigureOut">
              <a:rPr lang="pl-PL" smtClean="0"/>
              <a:t>01.12.2016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91B99-2158-E745-94CE-BFB52FBCFFD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1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4B22-0222-410C-899E-A73E16C8EECB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25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42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01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51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7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0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10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519" y="438539"/>
            <a:ext cx="362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708209" y="995363"/>
            <a:ext cx="50499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63518" y="2038739"/>
            <a:ext cx="362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DD97-5473-42E0-8CD6-A7A1472B741D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24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0" cstate="email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300" y="2301"/>
            <a:ext cx="5219700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11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72300" cy="6860301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522620" y="219034"/>
            <a:ext cx="92683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22620" y="1654593"/>
            <a:ext cx="9569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07777" y="12477111"/>
            <a:ext cx="6691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11" name="Obraz 5" descr="stopka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608" y="6228224"/>
            <a:ext cx="7945018" cy="5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8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57849" y="864973"/>
            <a:ext cx="9082216" cy="350931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US" sz="4800" b="1" baseline="30000" dirty="0"/>
              <a:t>Prematurity </a:t>
            </a:r>
            <a:r>
              <a:rPr lang="en-US" sz="4800" b="1" baseline="30000" dirty="0" err="1"/>
              <a:t>epigenome</a:t>
            </a:r>
            <a:r>
              <a:rPr lang="en-US" sz="4800" b="1" baseline="30000" dirty="0"/>
              <a:t> </a:t>
            </a:r>
            <a:r>
              <a:rPr lang="en-US" sz="4800" b="1" baseline="30000" dirty="0" smtClean="0"/>
              <a:t>and </a:t>
            </a:r>
            <a:r>
              <a:rPr lang="en-US" sz="4800" b="1" baseline="30000" dirty="0"/>
              <a:t>proteome </a:t>
            </a:r>
            <a:r>
              <a:rPr lang="en-US" sz="4800" b="1" baseline="30000" dirty="0" smtClean="0"/>
              <a:t>as a </a:t>
            </a:r>
            <a:r>
              <a:rPr lang="en-US" sz="4800" b="1" baseline="30000" dirty="0"/>
              <a:t>clue for </a:t>
            </a:r>
            <a:r>
              <a:rPr lang="en-US" sz="4800" b="1" baseline="30000" dirty="0" smtClean="0"/>
              <a:t>prediction</a:t>
            </a:r>
            <a:r>
              <a:rPr lang="en-US" sz="4800" b="1" dirty="0" smtClean="0"/>
              <a:t> </a:t>
            </a:r>
          </a:p>
          <a:p>
            <a:r>
              <a:rPr lang="en-US" sz="4800" b="1" baseline="30000" dirty="0" smtClean="0"/>
              <a:t>of prematurity complications</a:t>
            </a:r>
            <a:endParaRPr lang="fr-F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557849" y="4585729"/>
            <a:ext cx="7599218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pl-PL" dirty="0"/>
              <a:t>Conference </a:t>
            </a:r>
            <a:r>
              <a:rPr lang="pl-PL" dirty="0" err="1"/>
              <a:t>Together</a:t>
            </a:r>
            <a:r>
              <a:rPr lang="pl-PL" dirty="0"/>
              <a:t> for </a:t>
            </a:r>
            <a:r>
              <a:rPr lang="pl-PL" dirty="0" err="1"/>
              <a:t>Innovation</a:t>
            </a:r>
            <a:r>
              <a:rPr lang="pl-PL" dirty="0"/>
              <a:t> in </a:t>
            </a:r>
            <a:r>
              <a:rPr lang="pl-PL" dirty="0" err="1" smtClean="0"/>
              <a:t>Health</a:t>
            </a:r>
            <a:endParaRPr lang="pl-PL" dirty="0" smtClean="0"/>
          </a:p>
          <a:p>
            <a:r>
              <a:rPr lang="fr-FR" dirty="0" err="1" smtClean="0">
                <a:latin typeface="Verdana" pitchFamily="34" charset="0"/>
              </a:rPr>
              <a:t>Cracow</a:t>
            </a:r>
            <a:r>
              <a:rPr lang="fr-FR" dirty="0">
                <a:latin typeface="Verdana" pitchFamily="34" charset="0"/>
              </a:rPr>
              <a:t>, </a:t>
            </a:r>
            <a:r>
              <a:rPr lang="fr-FR" dirty="0" smtClean="0">
                <a:latin typeface="Verdana" pitchFamily="34" charset="0"/>
              </a:rPr>
              <a:t>9.12.2016</a:t>
            </a:r>
            <a:endParaRPr lang="fr-FR" dirty="0">
              <a:latin typeface="Verdana" pitchFamily="34" charset="0"/>
            </a:endParaRPr>
          </a:p>
          <a:p>
            <a:r>
              <a:rPr lang="fr-FR" sz="1400" dirty="0">
                <a:latin typeface="Verdana" pitchFamily="34" charset="0"/>
              </a:rPr>
              <a:t>Przemko Kwinta MD, </a:t>
            </a:r>
            <a:r>
              <a:rPr lang="fr-FR" sz="1400" dirty="0" err="1">
                <a:latin typeface="Verdana" pitchFamily="34" charset="0"/>
              </a:rPr>
              <a:t>PhD</a:t>
            </a:r>
            <a:r>
              <a:rPr lang="fr-FR" sz="1400" dirty="0">
                <a:latin typeface="Verdana" pitchFamily="34" charset="0"/>
              </a:rPr>
              <a:t> – </a:t>
            </a:r>
            <a:r>
              <a:rPr lang="fr-FR" sz="1400" dirty="0" err="1">
                <a:latin typeface="Verdana" pitchFamily="34" charset="0"/>
              </a:rPr>
              <a:t>Department</a:t>
            </a:r>
            <a:r>
              <a:rPr lang="fr-FR" sz="1400" dirty="0">
                <a:latin typeface="Verdana" pitchFamily="34" charset="0"/>
              </a:rPr>
              <a:t> of </a:t>
            </a:r>
            <a:r>
              <a:rPr lang="fr-FR" sz="1400" dirty="0" err="1">
                <a:latin typeface="Verdana" pitchFamily="34" charset="0"/>
              </a:rPr>
              <a:t>Pediatrics</a:t>
            </a:r>
            <a:r>
              <a:rPr lang="fr-FR" sz="1400" dirty="0">
                <a:latin typeface="Verdana" pitchFamily="34" charset="0"/>
              </a:rPr>
              <a:t> JUMC, </a:t>
            </a:r>
            <a:r>
              <a:rPr lang="fr-FR" sz="1400" dirty="0" err="1">
                <a:latin typeface="Verdana" pitchFamily="34" charset="0"/>
              </a:rPr>
              <a:t>Cracow</a:t>
            </a:r>
            <a:endParaRPr lang="fr-FR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„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Lungs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315" name="Picture 2" descr="K:\Alle\PFI 2013\Cecilie\BPD study\Animal lab-pictures project documentation\IMG_2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5100" y="1481138"/>
            <a:ext cx="6781800" cy="4525962"/>
          </a:xfrm>
        </p:spPr>
      </p:pic>
    </p:spTree>
    <p:extLst>
      <p:ext uri="{BB962C8B-B14F-4D97-AF65-F5344CB8AC3E}">
        <p14:creationId xmlns:p14="http://schemas.microsoft.com/office/powerpoint/2010/main" val="5379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Microscopic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3513" y="1481138"/>
            <a:ext cx="6784975" cy="4525962"/>
          </a:xfrm>
        </p:spPr>
      </p:pic>
    </p:spTree>
    <p:extLst>
      <p:ext uri="{BB962C8B-B14F-4D97-AF65-F5344CB8AC3E}">
        <p14:creationId xmlns:p14="http://schemas.microsoft.com/office/powerpoint/2010/main" val="2176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2415043" y="308681"/>
            <a:ext cx="9268326" cy="1325563"/>
          </a:xfrm>
        </p:spPr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Pathomorphological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Model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verification</a:t>
            </a:r>
            <a:endParaRPr lang="en-US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5" y="1481138"/>
            <a:ext cx="4011613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1481138"/>
            <a:ext cx="40386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997200" y="5132388"/>
            <a:ext cx="110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charset="2"/>
              <a:buChar char="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/>
              <a:t>Normoxia</a:t>
            </a:r>
            <a:endParaRPr lang="en-US" altLang="pl-PL" sz="1800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015288" y="5132388"/>
            <a:ext cx="1127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charset="2"/>
              <a:buChar char="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charset="2"/>
              <a:buChar char="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b-NO" altLang="pl-PL" sz="1800"/>
              <a:t>Hyperoxia</a:t>
            </a:r>
            <a:endParaRPr lang="en-US" altLang="pl-PL" sz="1800"/>
          </a:p>
        </p:txBody>
      </p:sp>
    </p:spTree>
    <p:extLst>
      <p:ext uri="{BB962C8B-B14F-4D97-AF65-F5344CB8AC3E}">
        <p14:creationId xmlns:p14="http://schemas.microsoft.com/office/powerpoint/2010/main" val="2141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/>
          <p:cNvCxnSpPr>
            <a:stCxn id="14" idx="2"/>
          </p:cNvCxnSpPr>
          <p:nvPr/>
        </p:nvCxnSpPr>
        <p:spPr>
          <a:xfrm>
            <a:off x="8867776" y="3500438"/>
            <a:ext cx="36513" cy="2736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>
            <a:stCxn id="13" idx="2"/>
          </p:cNvCxnSpPr>
          <p:nvPr/>
        </p:nvCxnSpPr>
        <p:spPr>
          <a:xfrm flipH="1">
            <a:off x="3503613" y="3500438"/>
            <a:ext cx="36512" cy="26654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/>
          <p:cNvSpPr/>
          <p:nvPr/>
        </p:nvSpPr>
        <p:spPr>
          <a:xfrm>
            <a:off x="4727576" y="6021388"/>
            <a:ext cx="288131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4" name="Prostokąt 43"/>
          <p:cNvSpPr/>
          <p:nvPr/>
        </p:nvSpPr>
        <p:spPr>
          <a:xfrm>
            <a:off x="4727576" y="5300663"/>
            <a:ext cx="288131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4727576" y="3716339"/>
            <a:ext cx="288131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Skos 14"/>
          <p:cNvSpPr/>
          <p:nvPr/>
        </p:nvSpPr>
        <p:spPr>
          <a:xfrm>
            <a:off x="2208214" y="4292601"/>
            <a:ext cx="2663825" cy="936625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Skos 15"/>
          <p:cNvSpPr/>
          <p:nvPr/>
        </p:nvSpPr>
        <p:spPr>
          <a:xfrm>
            <a:off x="7535864" y="4292601"/>
            <a:ext cx="2663825" cy="936625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Skos 13"/>
          <p:cNvSpPr/>
          <p:nvPr/>
        </p:nvSpPr>
        <p:spPr>
          <a:xfrm>
            <a:off x="7535864" y="2708276"/>
            <a:ext cx="2663825" cy="792163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Skos 12"/>
          <p:cNvSpPr/>
          <p:nvPr/>
        </p:nvSpPr>
        <p:spPr>
          <a:xfrm>
            <a:off x="2208214" y="2708276"/>
            <a:ext cx="2663825" cy="792163"/>
          </a:xfrm>
          <a:prstGeom prst="bevel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kos 11"/>
          <p:cNvSpPr>
            <a:spLocks noChangeArrowheads="1"/>
          </p:cNvSpPr>
          <p:nvPr/>
        </p:nvSpPr>
        <p:spPr bwMode="auto">
          <a:xfrm>
            <a:off x="3575050" y="1557338"/>
            <a:ext cx="5041900" cy="576262"/>
          </a:xfrm>
          <a:prstGeom prst="bevel">
            <a:avLst>
              <a:gd name="adj" fmla="val 12500"/>
            </a:avLst>
          </a:prstGeom>
          <a:solidFill>
            <a:srgbClr val="CCC1DA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CCC1DA">
                <a:alpha val="7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922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Animal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experiment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II -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retinopathy</a:t>
            </a:r>
            <a:endParaRPr lang="pl-PL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29" name="pole tekstowe 3"/>
          <p:cNvSpPr txBox="1">
            <a:spLocks noChangeArrowheads="1"/>
          </p:cNvSpPr>
          <p:nvPr/>
        </p:nvSpPr>
        <p:spPr bwMode="auto">
          <a:xfrm>
            <a:off x="3935414" y="1628775"/>
            <a:ext cx="432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P7 pups – marking, randomisation </a:t>
            </a:r>
          </a:p>
        </p:txBody>
      </p:sp>
      <p:sp>
        <p:nvSpPr>
          <p:cNvPr id="9230" name="pole tekstowe 4"/>
          <p:cNvSpPr txBox="1">
            <a:spLocks noChangeArrowheads="1"/>
          </p:cNvSpPr>
          <p:nvPr/>
        </p:nvSpPr>
        <p:spPr bwMode="auto">
          <a:xfrm>
            <a:off x="1774826" y="2781301"/>
            <a:ext cx="352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charset="0"/>
                <a:ea typeface="Arial" charset="0"/>
                <a:cs typeface="Arial" charset="0"/>
              </a:rPr>
              <a:t>HYPEROXIA</a:t>
            </a: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 (75%O</a:t>
            </a:r>
            <a:r>
              <a:rPr lang="pl-PL" altLang="pl-PL" sz="1800" baseline="-2500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Pups + mother (5 days)</a:t>
            </a:r>
          </a:p>
        </p:txBody>
      </p:sp>
      <p:sp>
        <p:nvSpPr>
          <p:cNvPr id="9231" name="pole tekstowe 5"/>
          <p:cNvSpPr txBox="1">
            <a:spLocks noChangeArrowheads="1"/>
          </p:cNvSpPr>
          <p:nvPr/>
        </p:nvSpPr>
        <p:spPr bwMode="auto">
          <a:xfrm>
            <a:off x="7032626" y="2781300"/>
            <a:ext cx="3635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charset="0"/>
                <a:ea typeface="Arial" charset="0"/>
                <a:cs typeface="Arial" charset="0"/>
              </a:rPr>
              <a:t>NORMOXIA </a:t>
            </a: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(21%O</a:t>
            </a:r>
            <a:r>
              <a:rPr lang="pl-PL" altLang="pl-PL" sz="1800" baseline="-2500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Pups + mother (5 days)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232" name="pole tekstowe 6"/>
          <p:cNvSpPr txBox="1">
            <a:spLocks noChangeArrowheads="1"/>
          </p:cNvSpPr>
          <p:nvPr/>
        </p:nvSpPr>
        <p:spPr bwMode="auto">
          <a:xfrm>
            <a:off x="2855914" y="44370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Room 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(5 or 16 days)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233" name="pole tekstowe 7"/>
          <p:cNvSpPr txBox="1">
            <a:spLocks noChangeArrowheads="1"/>
          </p:cNvSpPr>
          <p:nvPr/>
        </p:nvSpPr>
        <p:spPr bwMode="auto">
          <a:xfrm>
            <a:off x="8328025" y="4437064"/>
            <a:ext cx="1728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Room air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ea typeface="Arial" charset="0"/>
                <a:cs typeface="Arial" charset="0"/>
              </a:rPr>
              <a:t>(5 or 16 days)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" name="Prostokąt 8"/>
          <p:cNvSpPr/>
          <p:nvPr/>
        </p:nvSpPr>
        <p:spPr>
          <a:xfrm>
            <a:off x="4727575" y="3716339"/>
            <a:ext cx="2814638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P12 – 1/3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pups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harvested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727576" y="5300664"/>
            <a:ext cx="2886075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P17 – 1/3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pups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harvested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727575" y="6021389"/>
            <a:ext cx="2814638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P28 – 1/3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pups</a:t>
            </a: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harvested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Kształt 17"/>
          <p:cNvCxnSpPr>
            <a:stCxn id="12" idx="2"/>
            <a:endCxn id="9231" idx="0"/>
          </p:cNvCxnSpPr>
          <p:nvPr/>
        </p:nvCxnSpPr>
        <p:spPr>
          <a:xfrm rot="16200000" flipH="1">
            <a:off x="7149307" y="1080294"/>
            <a:ext cx="647700" cy="275431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35"/>
          <p:cNvCxnSpPr>
            <a:stCxn id="12" idx="2"/>
            <a:endCxn id="9230" idx="0"/>
          </p:cNvCxnSpPr>
          <p:nvPr/>
        </p:nvCxnSpPr>
        <p:spPr>
          <a:xfrm rot="5400000">
            <a:off x="4494213" y="1179513"/>
            <a:ext cx="647700" cy="2555875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ształt 45"/>
          <p:cNvCxnSpPr>
            <a:stCxn id="13" idx="2"/>
          </p:cNvCxnSpPr>
          <p:nvPr/>
        </p:nvCxnSpPr>
        <p:spPr>
          <a:xfrm rot="16200000" flipH="1">
            <a:off x="3881439" y="3159126"/>
            <a:ext cx="433387" cy="111601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03614" y="5589588"/>
            <a:ext cx="11525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3503614" y="6165850"/>
            <a:ext cx="11525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7680326" y="6237288"/>
            <a:ext cx="12239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7680326" y="5589588"/>
            <a:ext cx="12239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>
            <a:off x="7680326" y="3933825"/>
            <a:ext cx="12239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oshiba\Desktop\photo rop\IMG_59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775" y="1301750"/>
            <a:ext cx="4857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ytuł 1"/>
          <p:cNvSpPr>
            <a:spLocks noGrp="1"/>
          </p:cNvSpPr>
          <p:nvPr>
            <p:ph type="title"/>
          </p:nvPr>
        </p:nvSpPr>
        <p:spPr>
          <a:xfrm>
            <a:off x="2496064" y="365125"/>
            <a:ext cx="8859323" cy="936625"/>
          </a:xfrm>
        </p:spPr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Microsurgical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preparation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retina</a:t>
            </a:r>
            <a:endParaRPr lang="pl-PL" altLang="pl-PL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oshiba\Desktop\photo rop\Camera\20150625_093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7524" y="1218685"/>
            <a:ext cx="3959225" cy="4857836"/>
          </a:xfrm>
        </p:spPr>
      </p:pic>
      <p:sp>
        <p:nvSpPr>
          <p:cNvPr id="22531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69025" y="2174875"/>
            <a:ext cx="4319588" cy="434975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pl-PL" altLang="pl-PL"/>
              <a:t>	</a:t>
            </a:r>
          </a:p>
          <a:p>
            <a:pPr eaLnBrk="1" hangingPunct="1">
              <a:buFont typeface="Wingdings 2" charset="2"/>
              <a:buNone/>
            </a:pPr>
            <a:endParaRPr lang="pl-PL" altLang="pl-PL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 2" charset="2"/>
              <a:buNone/>
            </a:pPr>
            <a:endParaRPr lang="pl-PL" altLang="pl-PL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Wingdings 2" charset="2"/>
              <a:buNone/>
            </a:pPr>
            <a:endParaRPr lang="pl-PL" alt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32" name="Tytuł 1"/>
          <p:cNvSpPr>
            <a:spLocks noGrp="1"/>
          </p:cNvSpPr>
          <p:nvPr>
            <p:ph type="title"/>
          </p:nvPr>
        </p:nvSpPr>
        <p:spPr>
          <a:xfrm>
            <a:off x="2811279" y="225937"/>
            <a:ext cx="5053913" cy="936625"/>
          </a:xfrm>
        </p:spPr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Retina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genetic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studies</a:t>
            </a:r>
            <a:endParaRPr lang="pl-PL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trzałka w prawo 7"/>
          <p:cNvSpPr/>
          <p:nvPr/>
        </p:nvSpPr>
        <p:spPr>
          <a:xfrm rot="20704182">
            <a:off x="3515707" y="4564143"/>
            <a:ext cx="1008062" cy="3079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4401432">
            <a:off x="4834205" y="4804204"/>
            <a:ext cx="1008062" cy="2873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2535" name="Picture 2" descr="K:\Alle\PFI 2013\Cecilie\BPD study\Animal lab-pictures project documentation\IMG_3681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737" y="365125"/>
            <a:ext cx="4005429" cy="263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załka w prawo 8"/>
          <p:cNvSpPr/>
          <p:nvPr/>
        </p:nvSpPr>
        <p:spPr>
          <a:xfrm rot="14401432">
            <a:off x="9112251" y="3530600"/>
            <a:ext cx="1009650" cy="288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" name="Picture 2" descr="C:\Users\toshiba\Desktop\photo rop\Snap-23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737" y="3111500"/>
            <a:ext cx="4005429" cy="29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2570205" y="365125"/>
            <a:ext cx="9453520" cy="1325563"/>
          </a:xfrm>
        </p:spPr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Validation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of the model</a:t>
            </a:r>
            <a:endParaRPr lang="pl-PL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579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2713"/>
            <a:ext cx="121920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15680" y="2348881"/>
            <a:ext cx="5974432" cy="1944216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r>
              <a:rPr lang="en-US" dirty="0"/>
              <a:t> </a:t>
            </a:r>
            <a:r>
              <a:rPr lang="pl-PL" dirty="0" err="1" smtClean="0"/>
              <a:t>Neonatal</a:t>
            </a:r>
            <a:r>
              <a:rPr lang="pl-PL" dirty="0" smtClean="0"/>
              <a:t> </a:t>
            </a:r>
            <a:r>
              <a:rPr lang="pl-PL" dirty="0" err="1" smtClean="0"/>
              <a:t>study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3632" y="3789040"/>
            <a:ext cx="6400800" cy="1368152"/>
          </a:xfrm>
        </p:spPr>
        <p:txBody>
          <a:bodyPr>
            <a:noAutofit/>
          </a:bodyPr>
          <a:lstStyle/>
          <a:p>
            <a:pPr marL="342900" indent="-342900" algn="l" fontAlgn="base" hangingPunct="0">
              <a:buFont typeface="+mj-lt"/>
              <a:buAutoNum type="arabicPeriod"/>
            </a:pPr>
            <a:r>
              <a:rPr lang="pl-PL" sz="2000" dirty="0" err="1"/>
              <a:t>Jagiellonian</a:t>
            </a:r>
            <a:r>
              <a:rPr lang="pl-PL" sz="2000" dirty="0"/>
              <a:t> </a:t>
            </a:r>
            <a:r>
              <a:rPr lang="pl-PL" sz="2000" dirty="0" err="1"/>
              <a:t>University</a:t>
            </a:r>
            <a:r>
              <a:rPr lang="pl-PL" sz="2000" dirty="0"/>
              <a:t>, </a:t>
            </a:r>
            <a:r>
              <a:rPr lang="pl-PL" sz="2000" dirty="0" err="1"/>
              <a:t>Medical</a:t>
            </a:r>
            <a:r>
              <a:rPr lang="pl-PL" sz="2000" dirty="0"/>
              <a:t> College</a:t>
            </a:r>
          </a:p>
          <a:p>
            <a:pPr marL="800100" lvl="1" indent="-342900" algn="l" fontAlgn="base" hangingPunct="0">
              <a:buFont typeface="Arial" pitchFamily="34" charset="0"/>
              <a:buChar char="•"/>
            </a:pPr>
            <a:r>
              <a:rPr lang="pl-PL" sz="1600" dirty="0" err="1"/>
              <a:t>Deaprtment</a:t>
            </a:r>
            <a:r>
              <a:rPr lang="pl-PL" sz="1600" dirty="0"/>
              <a:t> of </a:t>
            </a:r>
            <a:r>
              <a:rPr lang="pl-PL" sz="1600" dirty="0" err="1"/>
              <a:t>Pediatrics</a:t>
            </a:r>
            <a:r>
              <a:rPr lang="pl-PL" sz="1600" dirty="0"/>
              <a:t>, </a:t>
            </a:r>
          </a:p>
          <a:p>
            <a:pPr marL="342900" indent="-342900" algn="l" fontAlgn="base" hangingPunct="0"/>
            <a:r>
              <a:rPr lang="pl-PL" sz="2000" dirty="0"/>
              <a:t>2. Warsaw </a:t>
            </a:r>
            <a:r>
              <a:rPr lang="pl-PL" sz="2000" dirty="0" err="1"/>
              <a:t>Medical</a:t>
            </a:r>
            <a:r>
              <a:rPr lang="pl-PL" sz="2000" dirty="0"/>
              <a:t> </a:t>
            </a:r>
            <a:r>
              <a:rPr lang="pl-PL" sz="2000" dirty="0" err="1"/>
              <a:t>University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481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8112224" y="1916832"/>
            <a:ext cx="576064" cy="43204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8184232" y="3356992"/>
            <a:ext cx="504056" cy="43204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8184232" y="4941168"/>
            <a:ext cx="467866" cy="39585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692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population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710" y="1773816"/>
            <a:ext cx="8267700" cy="2184400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2802709" y="4547286"/>
            <a:ext cx="62300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2015 </a:t>
            </a:r>
            <a:r>
              <a:rPr lang="mr-IN" sz="2400" dirty="0" smtClean="0"/>
              <a:t>–</a:t>
            </a:r>
            <a:r>
              <a:rPr lang="pl-PL" sz="2400" dirty="0" smtClean="0"/>
              <a:t> </a:t>
            </a:r>
            <a:r>
              <a:rPr lang="pl-PL" sz="2400" dirty="0" err="1" smtClean="0"/>
              <a:t>project</a:t>
            </a:r>
            <a:r>
              <a:rPr lang="pl-PL" sz="2400" dirty="0" smtClean="0"/>
              <a:t> </a:t>
            </a:r>
            <a:r>
              <a:rPr lang="pl-PL" sz="2400" dirty="0" err="1" smtClean="0"/>
              <a:t>update</a:t>
            </a:r>
            <a:r>
              <a:rPr lang="pl-PL" sz="2400" dirty="0" smtClean="0"/>
              <a:t> </a:t>
            </a:r>
            <a:r>
              <a:rPr lang="mr-IN" sz="2400" dirty="0" smtClean="0"/>
              <a:t>–</a:t>
            </a:r>
            <a:r>
              <a:rPr lang="pl-PL" sz="2400" dirty="0" smtClean="0"/>
              <a:t> </a:t>
            </a:r>
            <a:r>
              <a:rPr lang="pl-PL" sz="2400" dirty="0" err="1" smtClean="0"/>
              <a:t>introducing</a:t>
            </a:r>
            <a:r>
              <a:rPr lang="pl-PL" sz="2400" dirty="0" smtClean="0"/>
              <a:t> </a:t>
            </a:r>
            <a:r>
              <a:rPr lang="pl-PL" sz="2400" dirty="0" err="1" smtClean="0"/>
              <a:t>control</a:t>
            </a:r>
            <a:r>
              <a:rPr lang="pl-PL" sz="2400" dirty="0" smtClean="0"/>
              <a:t> </a:t>
            </a:r>
            <a:r>
              <a:rPr lang="pl-PL" sz="2400" dirty="0" err="1" smtClean="0"/>
              <a:t>group</a:t>
            </a:r>
            <a:r>
              <a:rPr lang="pl-PL" sz="2400" dirty="0" smtClean="0"/>
              <a:t> of 30 </a:t>
            </a:r>
            <a:r>
              <a:rPr lang="pl-PL" sz="2400" dirty="0" err="1" smtClean="0"/>
              <a:t>healthy</a:t>
            </a:r>
            <a:r>
              <a:rPr lang="pl-PL" sz="2400" dirty="0" smtClean="0"/>
              <a:t> </a:t>
            </a:r>
            <a:r>
              <a:rPr lang="pl-PL" sz="2400" dirty="0" err="1" smtClean="0"/>
              <a:t>full</a:t>
            </a:r>
            <a:r>
              <a:rPr lang="pl-PL" sz="2400" dirty="0" smtClean="0"/>
              <a:t> term </a:t>
            </a:r>
            <a:r>
              <a:rPr lang="pl-PL" sz="2400" dirty="0" err="1" smtClean="0"/>
              <a:t>neonates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895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3417456" y="1312430"/>
            <a:ext cx="57578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/>
            <a:r>
              <a:rPr lang="en-US" sz="2000" b="1" dirty="0"/>
              <a:t>Participating centers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en-US" sz="2000" dirty="0" err="1"/>
              <a:t>Jagiellonian</a:t>
            </a:r>
            <a:r>
              <a:rPr lang="en-US" sz="2000" dirty="0"/>
              <a:t> University, Medical College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US" sz="2000" dirty="0" err="1"/>
              <a:t>Deaprtment</a:t>
            </a:r>
            <a:r>
              <a:rPr lang="en-US" sz="2000" dirty="0"/>
              <a:t> of Pediatrics, 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US" sz="2000" dirty="0"/>
              <a:t>Department of Medical Genetics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US" sz="2000" dirty="0"/>
              <a:t>OMICRON Laboratories</a:t>
            </a:r>
          </a:p>
          <a:p>
            <a:pPr marL="342900" indent="-342900" hangingPunct="0"/>
            <a:r>
              <a:rPr lang="en-US" sz="2000" dirty="0"/>
              <a:t>2. University of Oslo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US" sz="2000" dirty="0"/>
              <a:t>Department of Pediatric Research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US" sz="2000" dirty="0"/>
              <a:t>Microarray Core Facility</a:t>
            </a:r>
          </a:p>
          <a:p>
            <a:pPr marL="342900" indent="-342900" hangingPunct="0"/>
            <a:r>
              <a:rPr lang="en-US" sz="2000" dirty="0"/>
              <a:t>3. Warsaw Medical University</a:t>
            </a:r>
          </a:p>
          <a:p>
            <a:endParaRPr lang="en-US" sz="2000" dirty="0"/>
          </a:p>
          <a:p>
            <a:r>
              <a:rPr lang="en-US" sz="2000" b="1" dirty="0"/>
              <a:t>Duration of the project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Start date: 1.10.2013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End date: </a:t>
            </a:r>
            <a:r>
              <a:rPr lang="en-US" sz="2000" dirty="0" smtClean="0"/>
              <a:t>30.04.2017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/>
              <a:t>Grant awarded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3 903 677 PLN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2574511" y="197708"/>
            <a:ext cx="8336504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baseline="30000" dirty="0"/>
              <a:t>Prematurity </a:t>
            </a:r>
            <a:r>
              <a:rPr lang="en-US" sz="3200" b="1" baseline="30000" dirty="0" err="1"/>
              <a:t>epigenome</a:t>
            </a:r>
            <a:r>
              <a:rPr lang="en-US" sz="3200" b="1" baseline="30000" dirty="0"/>
              <a:t> and proteome as </a:t>
            </a:r>
          </a:p>
          <a:p>
            <a:r>
              <a:rPr lang="en-US" sz="3200" b="1" baseline="30000" dirty="0"/>
              <a:t>a clue for prediction of prematurity complications</a:t>
            </a:r>
          </a:p>
          <a:p>
            <a:r>
              <a:rPr lang="en-US" sz="32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NEOMICS</a:t>
            </a:r>
            <a:endParaRPr lang="fr-FR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17644737"/>
              </p:ext>
            </p:extLst>
          </p:nvPr>
        </p:nvGraphicFramePr>
        <p:xfrm>
          <a:off x="2090963" y="1296650"/>
          <a:ext cx="9686142" cy="439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8342" y="46391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rzałka w prawo 8"/>
          <p:cNvSpPr/>
          <p:nvPr/>
        </p:nvSpPr>
        <p:spPr>
          <a:xfrm rot="5400000">
            <a:off x="8753166" y="5542003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5400000">
            <a:off x="2988012" y="5639542"/>
            <a:ext cx="43204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8148292" y="5932558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Proteomics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84834" y="5932558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az 1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995" y="188640"/>
            <a:ext cx="5206365" cy="550545"/>
          </a:xfrm>
          <a:prstGeom prst="rect">
            <a:avLst/>
          </a:prstGeom>
        </p:spPr>
      </p:pic>
      <p:sp>
        <p:nvSpPr>
          <p:cNvPr id="15" name="Strzałka w prawo 14"/>
          <p:cNvSpPr/>
          <p:nvPr/>
        </p:nvSpPr>
        <p:spPr>
          <a:xfrm rot="5400000">
            <a:off x="5825010" y="5696602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215294" y="5932558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Methylation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RNA </a:t>
            </a:r>
            <a:r>
              <a:rPr lang="pl-PL" dirty="0" err="1" smtClean="0"/>
              <a:t>analysis</a:t>
            </a:r>
            <a:r>
              <a:rPr lang="pl-PL" dirty="0" smtClean="0"/>
              <a:t> </a:t>
            </a:r>
            <a:r>
              <a:rPr lang="mr-IN" dirty="0" smtClean="0"/>
              <a:t>–</a:t>
            </a:r>
            <a:r>
              <a:rPr lang="pl-PL" dirty="0" smtClean="0"/>
              <a:t> </a:t>
            </a:r>
            <a:r>
              <a:rPr lang="pl-PL" dirty="0" err="1" smtClean="0"/>
              <a:t>mouse</a:t>
            </a:r>
            <a:r>
              <a:rPr lang="pl-PL" dirty="0" smtClean="0"/>
              <a:t> model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2193"/>
              </p:ext>
            </p:extLst>
          </p:nvPr>
        </p:nvGraphicFramePr>
        <p:xfrm>
          <a:off x="6538484" y="1964797"/>
          <a:ext cx="5472285" cy="3992245"/>
        </p:xfrm>
        <a:graphic>
          <a:graphicData uri="http://schemas.openxmlformats.org/drawingml/2006/table">
            <a:tbl>
              <a:tblPr firstRow="1" firstCol="1" bandRow="1"/>
              <a:tblGrid>
                <a:gridCol w="1824095"/>
                <a:gridCol w="1824095"/>
                <a:gridCol w="1824095"/>
              </a:tblGrid>
              <a:tr h="100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Pathways in cancer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↑SGCA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↓FLT3, GLI2, FIGF, CDKN1A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Focal adhesion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↑ACTN2, MAPK10, PRKCB, MYLK3,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↓FIGF, COL5A2, COL6A1, FN1, LAMB3,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Cytokine-cytokine receptor interaction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↑BMP7, CXCR5, EPOR,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↓FLT3, FIGF, CCL17, INHBA, TGBF3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Hedgehog signaling pathway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↑BMP7,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↓GAS1, GLI2, SMO, WNT5A 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Calcium signaling pathway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↑:ATP2A2, PHKG1, PRKCB, RYR2, MYLK3, SLC2A4, TNNC1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↓:GRIN2C, PDE1A, PTGER3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PPAR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(Peroxisome proliferator-activated receptors) signaling pathway</a:t>
                      </a:r>
                      <a:endParaRPr lang="pl-PL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 ACSL1, CPT1B, FABP3, FABP4,</a:t>
                      </a:r>
                      <a:endParaRPr lang="pl-PL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 SLC27A6</a:t>
                      </a:r>
                      <a:endParaRPr lang="pl-PL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775457"/>
              </p:ext>
            </p:extLst>
          </p:nvPr>
        </p:nvGraphicFramePr>
        <p:xfrm>
          <a:off x="2625949" y="1248034"/>
          <a:ext cx="5779167" cy="4351337"/>
        </p:xfrm>
        <a:graphic>
          <a:graphicData uri="http://schemas.openxmlformats.org/drawingml/2006/table">
            <a:tbl>
              <a:tblPr firstRow="1" firstCol="1" bandRow="1"/>
              <a:tblGrid>
                <a:gridCol w="1023117"/>
                <a:gridCol w="1531786"/>
                <a:gridCol w="3224264"/>
              </a:tblGrid>
              <a:tr h="286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DATABASE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PATHWAY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REGULATION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(↑/↓)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Hypertrophic</a:t>
                      </a:r>
                      <a:r>
                        <a:rPr lang="nb-NO" sz="7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 </a:t>
                      </a:r>
                      <a:r>
                        <a:rPr lang="nb-NO" sz="700" kern="12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cardiomyopathy</a:t>
                      </a:r>
                      <a:r>
                        <a:rPr lang="nb-NO" sz="7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 </a:t>
                      </a:r>
                      <a:endParaRPr lang="pl-PL" sz="7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 ATP2A2, CACNA2D4, MYBPC3, MYH6, MYL3, RYR2, SGCA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↓:CACNB3, IGF1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Dilated cardiomyopathy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 ATP2A2, CACNA2D4, MYBPC3, MYH6, MYL3, RYR2, SGCA, TTN, TPM1, TNNC1, TNNI3, TNNT2 </a:t>
                      </a:r>
                      <a:endParaRPr lang="pl-PL" sz="7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 CACNB3, TGFB3, </a:t>
                      </a:r>
                      <a:endParaRPr lang="pl-PL" sz="7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Cardiac muscle contraction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 ATP2A2, COX6A2, COX7A1, COX8B RYR2, TPM1, TNNC1, TNNI3, TNNT2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 CACNB3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Arrythmogenic right ventricular cardiomyopath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↑; ATP2A2, ACTN2, CACNA2D4, RYR2, SGCA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 CACNB3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Viral myocarditis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↑:MYH7B, MYH6, MYH8, SGCA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↓:CD86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Times New Roman" charset="0"/>
                          <a:ea typeface="Times New Roman" charset="0"/>
                        </a:rPr>
                        <a:t>Focal adhesion 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charset="0"/>
                          <a:ea typeface="Times New Roman" charset="0"/>
                        </a:rPr>
                        <a:t>↑ACTN2, MAPK10, PRKCB, MYLK3,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charset="0"/>
                          <a:ea typeface="Times New Roman" charset="0"/>
                        </a:rPr>
                        <a:t>↓FIGF, COL5A2, COL6A1, FN1, LAMB3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Calcium signaling pathway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↑:ATP2A2, PHKG1, PRKCB, RYR2, MYLK3, SLC2A4, TNNC1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↓:GRIN2C, PDE1A, PTGER3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KEGG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PPAR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(Peroxisome proliferator-activated receptors) signaling pathway</a:t>
                      </a:r>
                      <a:endParaRPr lang="pl-PL" sz="7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↑: ACSL1, CPT1B, FABP3, FABP4,</a:t>
                      </a:r>
                      <a:endParaRPr lang="pl-PL" sz="7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ヒラギノ角ゴ Pro W3" charset="-128"/>
                        </a:rPr>
                        <a:t>↓: SLC27A6</a:t>
                      </a:r>
                      <a:endParaRPr lang="pl-PL" sz="7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3918" marR="23918" marT="62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990600"/>
            <a:ext cx="25146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>
                <a:solidFill>
                  <a:schemeClr val="bg1"/>
                </a:solidFill>
                <a:latin typeface="Calibri" charset="0"/>
              </a:rPr>
              <a:t>Plasma</a:t>
            </a:r>
            <a:r>
              <a:rPr lang="en-US">
                <a:solidFill>
                  <a:schemeClr val="bg1"/>
                </a:solidFill>
                <a:latin typeface="Calibri" charset="0"/>
              </a:rPr>
              <a:t> sample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8100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781800" y="990600"/>
            <a:ext cx="25146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>
                <a:solidFill>
                  <a:schemeClr val="bg1"/>
                </a:solidFill>
                <a:latin typeface="Calibri" charset="0"/>
              </a:rPr>
              <a:t>Cell</a:t>
            </a:r>
            <a:r>
              <a:rPr lang="en-US">
                <a:solidFill>
                  <a:schemeClr val="bg1"/>
                </a:solidFill>
                <a:latin typeface="Calibri" charset="0"/>
              </a:rPr>
              <a:t> sample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80010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971800" y="2514600"/>
            <a:ext cx="1600200" cy="1447800"/>
          </a:xfrm>
          <a:prstGeom prst="ellipse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>
                <a:solidFill>
                  <a:schemeClr val="bg1"/>
                </a:solidFill>
              </a:rPr>
              <a:t>83 proteins</a:t>
            </a:r>
          </a:p>
          <a:p>
            <a:pPr algn="ctr"/>
            <a:r>
              <a:rPr lang="pl-PL" sz="1200">
                <a:solidFill>
                  <a:schemeClr val="bg1"/>
                </a:solidFill>
              </a:rPr>
              <a:t>(14 single hits)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6705600" y="2514600"/>
            <a:ext cx="2667000" cy="2667000"/>
          </a:xfrm>
          <a:prstGeom prst="ellipse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>
                <a:solidFill>
                  <a:schemeClr val="bg1"/>
                </a:solidFill>
              </a:rPr>
              <a:t>434 proteins</a:t>
            </a:r>
          </a:p>
          <a:p>
            <a:pPr algn="ctr"/>
            <a:r>
              <a:rPr lang="pl-PL" sz="1200">
                <a:solidFill>
                  <a:schemeClr val="bg1"/>
                </a:solidFill>
              </a:rPr>
              <a:t>(198 single hits)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70549" y="4202113"/>
            <a:ext cx="20265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/>
              <a:t>3637 peptides</a:t>
            </a:r>
          </a:p>
          <a:p>
            <a:pPr algn="ctr"/>
            <a:r>
              <a:rPr lang="en-US" sz="1400"/>
              <a:t>570 unique pe</a:t>
            </a:r>
            <a:r>
              <a:rPr lang="pl-PL" sz="1400"/>
              <a:t>p</a:t>
            </a:r>
            <a:r>
              <a:rPr lang="en-US" sz="1400"/>
              <a:t>tides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982429" y="5334000"/>
            <a:ext cx="2140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sz="1400"/>
              <a:t>9857</a:t>
            </a:r>
            <a:r>
              <a:rPr lang="en-US" sz="1400"/>
              <a:t> peptides</a:t>
            </a:r>
          </a:p>
          <a:p>
            <a:pPr algn="ctr"/>
            <a:r>
              <a:rPr lang="pl-PL" sz="1400"/>
              <a:t>1422</a:t>
            </a:r>
            <a:r>
              <a:rPr lang="en-US" sz="1400"/>
              <a:t> unique pe</a:t>
            </a:r>
            <a:r>
              <a:rPr lang="pl-PL" sz="1400"/>
              <a:t>p</a:t>
            </a:r>
            <a:r>
              <a:rPr lang="en-US" sz="1400"/>
              <a:t>tides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2620" y="219035"/>
            <a:ext cx="9268326" cy="923966"/>
          </a:xfrm>
        </p:spPr>
        <p:txBody>
          <a:bodyPr/>
          <a:lstStyle/>
          <a:p>
            <a:r>
              <a:rPr lang="pl-PL" smtClean="0"/>
              <a:t>Proteome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2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</a:t>
            </a:r>
            <a:r>
              <a:rPr lang="pl-PL" dirty="0" err="1" smtClean="0"/>
              <a:t>analysis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741" y="1339576"/>
            <a:ext cx="6706084" cy="29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595" y="4131506"/>
            <a:ext cx="2250676" cy="20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202" y="4016818"/>
            <a:ext cx="1767099" cy="22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BioinfoCF_personnel_dec11_mod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25" y="219034"/>
            <a:ext cx="3363051" cy="144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2284239" y="1154910"/>
            <a:ext cx="4732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kern="0"/>
              <a:t>The Bioinformatics Core Facility in Oslo</a:t>
            </a:r>
            <a:endParaRPr lang="en-NZ" kern="0" dirty="0"/>
          </a:p>
        </p:txBody>
      </p:sp>
    </p:spTree>
    <p:extLst>
      <p:ext uri="{BB962C8B-B14F-4D97-AF65-F5344CB8AC3E}">
        <p14:creationId xmlns:p14="http://schemas.microsoft.com/office/powerpoint/2010/main" val="9529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Conference </a:t>
            </a:r>
            <a:r>
              <a:rPr lang="pl-PL" dirty="0" err="1" smtClean="0"/>
              <a:t>presentations</a:t>
            </a:r>
            <a:r>
              <a:rPr lang="pl-PL" dirty="0" smtClean="0"/>
              <a:t> and </a:t>
            </a:r>
            <a:r>
              <a:rPr lang="pl-PL" dirty="0" err="1" smtClean="0"/>
              <a:t>publications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600" dirty="0" err="1"/>
              <a:t>Revhaug</a:t>
            </a:r>
            <a:r>
              <a:rPr lang="en-GB" sz="1600" dirty="0"/>
              <a:t> C., </a:t>
            </a:r>
            <a:r>
              <a:rPr lang="en-GB" sz="1600" dirty="0" err="1"/>
              <a:t>Zasada</a:t>
            </a:r>
            <a:r>
              <a:rPr lang="en-GB" sz="1600" dirty="0"/>
              <a:t> M., </a:t>
            </a:r>
            <a:r>
              <a:rPr lang="en-GB" sz="1600" dirty="0" err="1"/>
              <a:t>Rognlien</a:t>
            </a:r>
            <a:r>
              <a:rPr lang="en-GB" sz="1600" dirty="0"/>
              <a:t> A.G., </a:t>
            </a:r>
            <a:r>
              <a:rPr lang="en-GB" sz="1600" dirty="0" err="1"/>
              <a:t>Madetko-Talowska</a:t>
            </a:r>
            <a:r>
              <a:rPr lang="en-GB" sz="1600" dirty="0"/>
              <a:t> A., Bik-</a:t>
            </a:r>
            <a:r>
              <a:rPr lang="en-GB" sz="1600" dirty="0" err="1"/>
              <a:t>Multanowski</a:t>
            </a:r>
            <a:r>
              <a:rPr lang="en-GB" sz="1600" dirty="0"/>
              <a:t> M., Kwinta P., </a:t>
            </a:r>
            <a:r>
              <a:rPr lang="en-GB" sz="1600" dirty="0" err="1"/>
              <a:t>Pietrzyk</a:t>
            </a:r>
            <a:r>
              <a:rPr lang="en-GB" sz="1600" dirty="0"/>
              <a:t> J.J., </a:t>
            </a:r>
            <a:r>
              <a:rPr lang="en-GB" sz="1600" dirty="0" err="1"/>
              <a:t>Saugstad</a:t>
            </a:r>
            <a:r>
              <a:rPr lang="en-GB" sz="1600" dirty="0"/>
              <a:t> O.D. A Bronchopulmonary Dysplasia Model in </a:t>
            </a:r>
            <a:r>
              <a:rPr lang="en-GB" sz="1600" dirty="0" err="1"/>
              <a:t>Newborn</a:t>
            </a:r>
            <a:r>
              <a:rPr lang="en-GB" sz="1600" dirty="0"/>
              <a:t> Mice. </a:t>
            </a:r>
            <a:r>
              <a:rPr lang="en-GB" sz="1600" b="1" dirty="0"/>
              <a:t>Neonatology 2015</a:t>
            </a:r>
            <a:r>
              <a:rPr lang="en-GB" sz="1600" dirty="0"/>
              <a:t>; 107: 379-380 (IF=2,649) 30th International Workshop on Surfactant Replacement, Stockholm, June 5-6, </a:t>
            </a:r>
            <a:r>
              <a:rPr lang="en-GB" sz="1600" dirty="0" smtClean="0"/>
              <a:t>2015</a:t>
            </a:r>
            <a:endParaRPr lang="en-GB" sz="1600" dirty="0"/>
          </a:p>
          <a:p>
            <a:r>
              <a:rPr lang="en-GB" sz="1600" dirty="0" err="1"/>
              <a:t>Madetko-Talowska</a:t>
            </a:r>
            <a:r>
              <a:rPr lang="en-GB" sz="1600" dirty="0"/>
              <a:t>, A.; </a:t>
            </a:r>
            <a:r>
              <a:rPr lang="en-GB" sz="1600" dirty="0" err="1"/>
              <a:t>Grabowska</a:t>
            </a:r>
            <a:r>
              <a:rPr lang="en-GB" sz="1600" dirty="0"/>
              <a:t>, A.; </a:t>
            </a:r>
            <a:r>
              <a:rPr lang="en-GB" sz="1600" dirty="0" err="1"/>
              <a:t>Książek</a:t>
            </a:r>
            <a:r>
              <a:rPr lang="en-GB" sz="1600" dirty="0"/>
              <a:t>, T.; </a:t>
            </a:r>
            <a:r>
              <a:rPr lang="en-GB" sz="1600" dirty="0" err="1"/>
              <a:t>Szewczyk</a:t>
            </a:r>
            <a:r>
              <a:rPr lang="en-GB" sz="1600" dirty="0"/>
              <a:t>, K.; </a:t>
            </a:r>
            <a:r>
              <a:rPr lang="en-GB" sz="1600" dirty="0" err="1"/>
              <a:t>Suski</a:t>
            </a:r>
            <a:r>
              <a:rPr lang="en-GB" sz="1600" dirty="0"/>
              <a:t>, M.; Bik-</a:t>
            </a:r>
            <a:r>
              <a:rPr lang="en-GB" sz="1600" dirty="0" err="1"/>
              <a:t>Multanowski</a:t>
            </a:r>
            <a:r>
              <a:rPr lang="en-GB" sz="1600" dirty="0"/>
              <a:t>, M.; Kwinta, P.; </a:t>
            </a:r>
            <a:r>
              <a:rPr lang="en-GB" sz="1600" dirty="0" err="1"/>
              <a:t>Pietrzyk</a:t>
            </a:r>
            <a:r>
              <a:rPr lang="en-GB" sz="1600" dirty="0"/>
              <a:t>, J.J. Influence of </a:t>
            </a:r>
            <a:r>
              <a:rPr lang="en-GB" sz="1600" dirty="0" err="1"/>
              <a:t>hIgh</a:t>
            </a:r>
            <a:r>
              <a:rPr lang="en-GB" sz="1600" dirty="0"/>
              <a:t> oxygen concentrations on the proteome of blood MNC in premature babies - methodology  </a:t>
            </a:r>
            <a:r>
              <a:rPr lang="en-GB" sz="1600" b="1" dirty="0"/>
              <a:t>J. </a:t>
            </a:r>
            <a:r>
              <a:rPr lang="en-GB" sz="1600" b="1" dirty="0" err="1"/>
              <a:t>Perinat</a:t>
            </a:r>
            <a:r>
              <a:rPr lang="en-GB" sz="1600" b="1" dirty="0"/>
              <a:t>. Med. 2015</a:t>
            </a:r>
            <a:r>
              <a:rPr lang="en-GB" sz="1600" dirty="0"/>
              <a:t>; 43: 637; DOI 10.1515/jpm-2015-2003  (IF=1,358) 12th World Congress of Perinatal Medicine November 3 - 6, 2015, Madrid</a:t>
            </a:r>
          </a:p>
          <a:p>
            <a:r>
              <a:rPr lang="en-GB" sz="1600" dirty="0" err="1"/>
              <a:t>Revhaug</a:t>
            </a:r>
            <a:r>
              <a:rPr lang="en-GB" sz="1600" dirty="0"/>
              <a:t> C., </a:t>
            </a:r>
            <a:r>
              <a:rPr lang="en-GB" sz="1600" dirty="0" err="1"/>
              <a:t>Zasada</a:t>
            </a:r>
            <a:r>
              <a:rPr lang="en-GB" sz="1600" dirty="0"/>
              <a:t> M., </a:t>
            </a:r>
            <a:r>
              <a:rPr lang="en-GB" sz="1600" dirty="0" err="1"/>
              <a:t>Rognlien</a:t>
            </a:r>
            <a:r>
              <a:rPr lang="en-GB" sz="1600" dirty="0"/>
              <a:t> A.G., </a:t>
            </a:r>
            <a:r>
              <a:rPr lang="en-GB" sz="1600" dirty="0" err="1"/>
              <a:t>Baumbusch</a:t>
            </a:r>
            <a:r>
              <a:rPr lang="en-GB" sz="1600" dirty="0"/>
              <a:t> L., </a:t>
            </a:r>
            <a:r>
              <a:rPr lang="en-GB" sz="1600" dirty="0" err="1"/>
              <a:t>Madetko-Talowska</a:t>
            </a:r>
            <a:r>
              <a:rPr lang="en-GB" sz="1600" dirty="0"/>
              <a:t> A., Bik-</a:t>
            </a:r>
            <a:r>
              <a:rPr lang="en-GB" sz="1600" dirty="0" err="1"/>
              <a:t>Multanowski</a:t>
            </a:r>
            <a:r>
              <a:rPr lang="en-GB" sz="1600" dirty="0"/>
              <a:t> M., Kwinta P., </a:t>
            </a:r>
            <a:r>
              <a:rPr lang="en-GB" sz="1600" dirty="0" err="1"/>
              <a:t>Pietrzyk</a:t>
            </a:r>
            <a:r>
              <a:rPr lang="en-GB" sz="1600" dirty="0"/>
              <a:t> J.J., </a:t>
            </a:r>
            <a:r>
              <a:rPr lang="en-GB" sz="1600" dirty="0" err="1"/>
              <a:t>Saugstad</a:t>
            </a:r>
            <a:r>
              <a:rPr lang="en-GB" sz="1600" dirty="0"/>
              <a:t> O.D. A Murine Model of Bronchopulmonary Dysplasia – A Preliminary Results from Whole-genome mRNA Expression Study in Blood In: Selected Abstracts of the 1st Congress of joint European Neonatal Societies (</a:t>
            </a:r>
            <a:r>
              <a:rPr lang="en-GB" sz="1600" dirty="0" err="1"/>
              <a:t>jENS</a:t>
            </a:r>
            <a:r>
              <a:rPr lang="en-GB" sz="1600" dirty="0"/>
              <a:t> 2015); Budapest (Hungary); September 16-20, 2015; Session “Pulmonology”. </a:t>
            </a:r>
            <a:r>
              <a:rPr lang="en-GB" sz="1600" b="1" dirty="0"/>
              <a:t>J </a:t>
            </a:r>
            <a:r>
              <a:rPr lang="en-GB" sz="1600" b="1" dirty="0" err="1"/>
              <a:t>Pediatr</a:t>
            </a:r>
            <a:r>
              <a:rPr lang="en-GB" sz="1600" b="1" dirty="0"/>
              <a:t> </a:t>
            </a:r>
            <a:r>
              <a:rPr lang="en-GB" sz="1600" b="1" dirty="0" err="1"/>
              <a:t>Neonat</a:t>
            </a:r>
            <a:r>
              <a:rPr lang="en-GB" sz="1600" b="1" dirty="0"/>
              <a:t> Individual Med. 2015</a:t>
            </a:r>
            <a:r>
              <a:rPr lang="en-GB" sz="1600" dirty="0"/>
              <a:t>; 4: e040213. </a:t>
            </a:r>
            <a:r>
              <a:rPr lang="en-GB" sz="1600" dirty="0" err="1"/>
              <a:t>doi</a:t>
            </a:r>
            <a:r>
              <a:rPr lang="en-GB" sz="1600" dirty="0"/>
              <a:t>: 10.7363/040213. </a:t>
            </a:r>
          </a:p>
          <a:p>
            <a:r>
              <a:rPr lang="en-GB" sz="1600" dirty="0" err="1"/>
              <a:t>Revhaug</a:t>
            </a:r>
            <a:r>
              <a:rPr lang="en-GB" sz="1600" dirty="0"/>
              <a:t> C., Whole-Genome Changes in a Mouse Model of Bronchopulmonary </a:t>
            </a:r>
            <a:r>
              <a:rPr lang="en-GB" sz="1600" dirty="0" smtClean="0"/>
              <a:t>Dysplasia Stunting </a:t>
            </a:r>
            <a:r>
              <a:rPr lang="en-GB" sz="1600" dirty="0"/>
              <a:t>Lung Growth- Highlighting elements of aberrant alveolar development. The seventh scientific symposium of the University of Giessen and Marburg Lung </a:t>
            </a:r>
            <a:r>
              <a:rPr lang="en-GB" sz="1600" dirty="0" err="1"/>
              <a:t>Center</a:t>
            </a:r>
            <a:r>
              <a:rPr lang="en-GB" sz="1600" dirty="0"/>
              <a:t> School, </a:t>
            </a:r>
            <a:r>
              <a:rPr lang="en-GB" sz="1600" dirty="0" err="1"/>
              <a:t>Schloß</a:t>
            </a:r>
            <a:r>
              <a:rPr lang="en-GB" sz="1600" dirty="0"/>
              <a:t> </a:t>
            </a:r>
            <a:r>
              <a:rPr lang="en-GB" sz="1600" dirty="0" err="1"/>
              <a:t>Waldeck</a:t>
            </a:r>
            <a:r>
              <a:rPr lang="en-GB" sz="1600" dirty="0"/>
              <a:t>, Hessen, Germany </a:t>
            </a:r>
            <a:r>
              <a:rPr lang="en-GB" sz="1600" dirty="0" smtClean="0"/>
              <a:t>7th </a:t>
            </a:r>
            <a:r>
              <a:rPr lang="en-GB" sz="1600" dirty="0"/>
              <a:t>– 8th December, </a:t>
            </a:r>
            <a:r>
              <a:rPr lang="en-GB" sz="1600" dirty="0" smtClean="0"/>
              <a:t>2015</a:t>
            </a:r>
          </a:p>
          <a:p>
            <a:r>
              <a:rPr lang="en-GB" sz="1600" dirty="0" err="1"/>
              <a:t>Revhaug</a:t>
            </a:r>
            <a:r>
              <a:rPr lang="en-GB" sz="1600" dirty="0"/>
              <a:t> C., </a:t>
            </a:r>
            <a:r>
              <a:rPr lang="en-GB" sz="1600" dirty="0" err="1"/>
              <a:t>Zasada</a:t>
            </a:r>
            <a:r>
              <a:rPr lang="en-GB" sz="1600" dirty="0"/>
              <a:t> M., </a:t>
            </a:r>
            <a:r>
              <a:rPr lang="en-GB" sz="1600" dirty="0" err="1"/>
              <a:t>Rognlien</a:t>
            </a:r>
            <a:r>
              <a:rPr lang="en-GB" sz="1600" dirty="0"/>
              <a:t> A.G., </a:t>
            </a:r>
            <a:r>
              <a:rPr lang="en-GB" sz="1600" dirty="0" err="1"/>
              <a:t>Baumbusch</a:t>
            </a:r>
            <a:r>
              <a:rPr lang="en-GB" sz="1600" dirty="0"/>
              <a:t> L., </a:t>
            </a:r>
            <a:r>
              <a:rPr lang="en-GB" sz="1600" dirty="0" err="1"/>
              <a:t>Madetko-Talowska</a:t>
            </a:r>
            <a:r>
              <a:rPr lang="en-GB" sz="1600" dirty="0"/>
              <a:t> A., Bik-</a:t>
            </a:r>
            <a:r>
              <a:rPr lang="en-GB" sz="1600" dirty="0" err="1"/>
              <a:t>Multanowski</a:t>
            </a:r>
            <a:r>
              <a:rPr lang="en-GB" sz="1600" dirty="0"/>
              <a:t> M., Kwinta P., </a:t>
            </a:r>
            <a:r>
              <a:rPr lang="en-GB" sz="1600" dirty="0" err="1"/>
              <a:t>Pietrzyk</a:t>
            </a:r>
            <a:r>
              <a:rPr lang="en-GB" sz="1600" dirty="0"/>
              <a:t> J.J., </a:t>
            </a:r>
            <a:r>
              <a:rPr lang="en-GB" sz="1600" dirty="0" err="1"/>
              <a:t>Saugstad</a:t>
            </a:r>
            <a:r>
              <a:rPr lang="en-GB" sz="1600" dirty="0"/>
              <a:t> O.D. </a:t>
            </a:r>
            <a:r>
              <a:rPr lang="en-GB" sz="1600" dirty="0" smtClean="0"/>
              <a:t>Exploring </a:t>
            </a:r>
            <a:r>
              <a:rPr lang="en-GB" sz="1600" dirty="0"/>
              <a:t>the Blood and Lung </a:t>
            </a:r>
            <a:r>
              <a:rPr lang="en-GB" sz="1600" dirty="0" err="1"/>
              <a:t>Transcriptome</a:t>
            </a:r>
            <a:r>
              <a:rPr lang="en-GB" sz="1600" dirty="0"/>
              <a:t> of Mice with Bronchopulmonary </a:t>
            </a:r>
            <a:r>
              <a:rPr lang="en-GB" sz="1600" dirty="0" smtClean="0"/>
              <a:t>Dysplasia </a:t>
            </a:r>
            <a:r>
              <a:rPr lang="en-GB" sz="1600" b="1" dirty="0" smtClean="0"/>
              <a:t>Neonatology 2016</a:t>
            </a:r>
            <a:r>
              <a:rPr lang="en-GB" sz="1600" dirty="0" smtClean="0"/>
              <a:t>; 109: 388. </a:t>
            </a:r>
            <a:r>
              <a:rPr lang="pl-PL" sz="1600" dirty="0"/>
              <a:t>31st International Workshop on </a:t>
            </a:r>
            <a:r>
              <a:rPr lang="pl-PL" sz="1600" dirty="0" err="1"/>
              <a:t>Surfactant</a:t>
            </a:r>
            <a:r>
              <a:rPr lang="pl-PL" sz="1600" dirty="0"/>
              <a:t> </a:t>
            </a:r>
            <a:r>
              <a:rPr lang="pl-PL" sz="1600" dirty="0" err="1" smtClean="0"/>
              <a:t>Replacement</a:t>
            </a:r>
            <a:r>
              <a:rPr lang="pl-PL" sz="1600" dirty="0" smtClean="0"/>
              <a:t> </a:t>
            </a:r>
            <a:r>
              <a:rPr lang="pl-PL" sz="1600" dirty="0" err="1"/>
              <a:t>Naples</a:t>
            </a:r>
            <a:r>
              <a:rPr lang="pl-PL" sz="1600" dirty="0" smtClean="0"/>
              <a:t>, </a:t>
            </a:r>
            <a:r>
              <a:rPr lang="pl-PL" sz="1600" dirty="0" err="1" smtClean="0"/>
              <a:t>Italy</a:t>
            </a:r>
            <a:r>
              <a:rPr lang="pl-PL" sz="1600" dirty="0" smtClean="0"/>
              <a:t> </a:t>
            </a:r>
            <a:r>
              <a:rPr lang="pl-PL" sz="1600" dirty="0" err="1" smtClean="0"/>
              <a:t>June</a:t>
            </a:r>
            <a:r>
              <a:rPr lang="pl-PL" sz="1600" dirty="0" smtClean="0"/>
              <a:t> 3-4, 2016</a:t>
            </a:r>
            <a:endParaRPr lang="en-GB" sz="1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06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24" y="106385"/>
            <a:ext cx="1930757" cy="342282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Press </a:t>
            </a:r>
            <a:r>
              <a:rPr lang="pl-PL" dirty="0" err="1" smtClean="0"/>
              <a:t>conferences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104" y="512743"/>
            <a:ext cx="3286373" cy="20637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620" y="1346886"/>
            <a:ext cx="3046710" cy="316333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75" y="2348127"/>
            <a:ext cx="4635500" cy="3175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9177" y="2870160"/>
            <a:ext cx="3162300" cy="34544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98" y="1667566"/>
            <a:ext cx="2248783" cy="30413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999" y="2901052"/>
            <a:ext cx="2165962" cy="32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728" y="311728"/>
            <a:ext cx="5784273" cy="577273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Aim</a:t>
            </a:r>
            <a:r>
              <a:rPr lang="pl-PL" dirty="0" smtClean="0"/>
              <a:t> - general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3682" y="1042748"/>
            <a:ext cx="8229600" cy="10084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shed </a:t>
            </a:r>
            <a:r>
              <a:rPr lang="en-US" dirty="0"/>
              <a:t>light on the </a:t>
            </a:r>
            <a:r>
              <a:rPr lang="en-US" dirty="0" err="1"/>
              <a:t>pathomechanism</a:t>
            </a:r>
            <a:r>
              <a:rPr lang="en-US" dirty="0"/>
              <a:t> of </a:t>
            </a:r>
            <a:r>
              <a:rPr lang="pl-PL" dirty="0" err="1" smtClean="0"/>
              <a:t>short</a:t>
            </a:r>
            <a:r>
              <a:rPr lang="pl-PL" dirty="0" smtClean="0"/>
              <a:t> and</a:t>
            </a:r>
            <a:r>
              <a:rPr lang="en-US" dirty="0" smtClean="0"/>
              <a:t> late</a:t>
            </a:r>
            <a:r>
              <a:rPr lang="pl-PL" dirty="0" smtClean="0"/>
              <a:t> term</a:t>
            </a:r>
            <a:r>
              <a:rPr lang="en-US" dirty="0" smtClean="0"/>
              <a:t> </a:t>
            </a:r>
            <a:r>
              <a:rPr lang="en-US" dirty="0"/>
              <a:t>complications of prematurity.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93" y="2204969"/>
            <a:ext cx="5388216" cy="37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1" y="127000"/>
            <a:ext cx="5784273" cy="577273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Objectives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4897" y="858854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To asses association of expression of whole genome with the occurrence and degree of severity of complications of prematurity in the animal model</a:t>
            </a:r>
            <a:endParaRPr lang="pl-PL" dirty="0" smtClean="0"/>
          </a:p>
          <a:p>
            <a:endParaRPr lang="pl-PL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define in extremely preterm infants the extent of the relationship between the degree of immaturity and the </a:t>
            </a:r>
            <a:r>
              <a:rPr lang="en-GB" dirty="0" err="1"/>
              <a:t>epigenic</a:t>
            </a:r>
            <a:r>
              <a:rPr lang="en-GB" dirty="0"/>
              <a:t> and gene expression profile as well as their function defined as proteome</a:t>
            </a:r>
            <a:r>
              <a:rPr lang="en-GB" dirty="0" smtClean="0"/>
              <a:t>.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en-GB" dirty="0"/>
              <a:t>To asses if in the cohort of preterm infants of the same gestational  age there is a  dynamic time dependent change of </a:t>
            </a:r>
            <a:r>
              <a:rPr lang="en-GB" dirty="0" err="1"/>
              <a:t>methylation</a:t>
            </a:r>
            <a:r>
              <a:rPr lang="en-GB" dirty="0"/>
              <a:t> patterns leading to parallel changes in the activity of metabolic pathways. Also to identify environmental factors which might be associated with these changes. 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en-GB" dirty="0"/>
              <a:t> To define the potential impact of the </a:t>
            </a:r>
            <a:r>
              <a:rPr lang="en-GB" dirty="0" err="1"/>
              <a:t>epigenome</a:t>
            </a:r>
            <a:r>
              <a:rPr lang="en-GB" dirty="0"/>
              <a:t> of the preterm baby as well as its proteome on the risk of the development of short and long term complications of prematurity. </a:t>
            </a:r>
            <a:endParaRPr lang="pl-PL" dirty="0" smtClean="0"/>
          </a:p>
          <a:p>
            <a:pPr lvl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4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8016" y="-2237"/>
            <a:ext cx="5581073" cy="937419"/>
          </a:xfrm>
        </p:spPr>
        <p:txBody>
          <a:bodyPr>
            <a:noAutofit/>
          </a:bodyPr>
          <a:lstStyle/>
          <a:p>
            <a:r>
              <a:rPr lang="en-GB" sz="3200" dirty="0"/>
              <a:t>Study design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932670" y="1242292"/>
            <a:ext cx="4038600" cy="266007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GB" sz="3400" dirty="0"/>
              <a:t>The Norwegian partner </a:t>
            </a:r>
            <a:r>
              <a:rPr lang="en-GB" sz="3400" dirty="0" smtClean="0"/>
              <a:t>- animal </a:t>
            </a:r>
            <a:r>
              <a:rPr lang="en-GB" sz="3400" dirty="0"/>
              <a:t>experiments. </a:t>
            </a:r>
            <a:endParaRPr lang="pl-PL" sz="3400" dirty="0"/>
          </a:p>
          <a:p>
            <a:endParaRPr lang="pl-PL" sz="3400" dirty="0"/>
          </a:p>
          <a:p>
            <a:r>
              <a:rPr lang="en-GB" dirty="0" smtClean="0"/>
              <a:t>Experimental </a:t>
            </a:r>
            <a:r>
              <a:rPr lang="en-GB" dirty="0"/>
              <a:t>models for oxygen related diseases in premature </a:t>
            </a:r>
            <a:r>
              <a:rPr lang="en-GB" dirty="0" err="1"/>
              <a:t>newborn</a:t>
            </a:r>
            <a:r>
              <a:rPr lang="en-GB" dirty="0"/>
              <a:t> </a:t>
            </a:r>
            <a:r>
              <a:rPr lang="en-GB" dirty="0" smtClean="0"/>
              <a:t>babies.</a:t>
            </a:r>
            <a:endParaRPr lang="pl-PL" dirty="0" smtClean="0"/>
          </a:p>
          <a:p>
            <a:r>
              <a:rPr lang="en-GB" dirty="0"/>
              <a:t>T</a:t>
            </a:r>
            <a:r>
              <a:rPr lang="en-GB" dirty="0" smtClean="0"/>
              <a:t>issue </a:t>
            </a:r>
            <a:r>
              <a:rPr lang="en-GB" dirty="0"/>
              <a:t>from the eyes (retina), lungs and blood </a:t>
            </a:r>
            <a:r>
              <a:rPr lang="en-GB" dirty="0" smtClean="0"/>
              <a:t>for </a:t>
            </a:r>
            <a:r>
              <a:rPr lang="en-GB" dirty="0"/>
              <a:t>laboratory evaluation. </a:t>
            </a: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173097" y="1257301"/>
            <a:ext cx="4038600" cy="2630055"/>
          </a:xfrm>
          <a:ln>
            <a:solidFill>
              <a:srgbClr val="00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GB" sz="3400" dirty="0" smtClean="0"/>
              <a:t>The Polish </a:t>
            </a:r>
            <a:r>
              <a:rPr lang="en-GB" sz="3400" dirty="0"/>
              <a:t>partners </a:t>
            </a:r>
            <a:r>
              <a:rPr lang="en-GB" sz="3400" dirty="0" smtClean="0"/>
              <a:t>- study </a:t>
            </a:r>
            <a:r>
              <a:rPr lang="en-GB" sz="3400" dirty="0"/>
              <a:t>in neonatal units. </a:t>
            </a:r>
            <a:endParaRPr lang="pl-PL" sz="3400" dirty="0"/>
          </a:p>
          <a:p>
            <a:endParaRPr lang="pl-PL" sz="3400" dirty="0"/>
          </a:p>
          <a:p>
            <a:r>
              <a:rPr lang="en-GB" dirty="0" smtClean="0"/>
              <a:t>prospective cohort study. </a:t>
            </a:r>
            <a:endParaRPr lang="pl-PL" dirty="0" smtClean="0"/>
          </a:p>
          <a:p>
            <a:r>
              <a:rPr lang="en-GB" dirty="0" smtClean="0"/>
              <a:t>147 </a:t>
            </a:r>
            <a:r>
              <a:rPr lang="en-GB" dirty="0" err="1" smtClean="0"/>
              <a:t>newborns</a:t>
            </a:r>
            <a:r>
              <a:rPr lang="en-GB" dirty="0" smtClean="0"/>
              <a:t> enrolled during 2.5 year time period</a:t>
            </a:r>
            <a:endParaRPr lang="pl-PL" dirty="0" smtClean="0"/>
          </a:p>
          <a:p>
            <a:r>
              <a:rPr lang="pl-PL" dirty="0" smtClean="0"/>
              <a:t>N</a:t>
            </a:r>
            <a:r>
              <a:rPr lang="en-GB" dirty="0" smtClean="0"/>
              <a:t>early 300 neonatal blood samples have been collected.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281179" y="4133136"/>
            <a:ext cx="5380182" cy="10321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 fontScale="550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Samples from the animal studies and samples from human </a:t>
            </a:r>
            <a:r>
              <a:rPr lang="en-GB"/>
              <a:t>studies </a:t>
            </a:r>
            <a:r>
              <a:rPr lang="en-GB" smtClean="0"/>
              <a:t>were used </a:t>
            </a:r>
            <a:r>
              <a:rPr lang="en-GB" dirty="0"/>
              <a:t>for </a:t>
            </a:r>
            <a:r>
              <a:rPr lang="en-GB" dirty="0" err="1"/>
              <a:t>epigenome</a:t>
            </a:r>
            <a:r>
              <a:rPr lang="en-GB" dirty="0"/>
              <a:t>, gene expression (microarray methods) and proteome evaluation (</a:t>
            </a:r>
            <a:r>
              <a:rPr lang="en-GB" dirty="0" err="1"/>
              <a:t>iTRAQ</a:t>
            </a:r>
            <a:r>
              <a:rPr lang="en-GB" dirty="0"/>
              <a:t> method).</a:t>
            </a:r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81179" y="5357819"/>
            <a:ext cx="5380182" cy="7573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Synthesis</a:t>
            </a:r>
            <a:r>
              <a:rPr lang="pl-PL" dirty="0"/>
              <a:t> of </a:t>
            </a:r>
            <a:r>
              <a:rPr lang="pl-PL" dirty="0" err="1"/>
              <a:t>experimental</a:t>
            </a:r>
            <a:r>
              <a:rPr lang="pl-PL" dirty="0"/>
              <a:t> and </a:t>
            </a:r>
            <a:r>
              <a:rPr lang="pl-PL" dirty="0" err="1"/>
              <a:t>clinical</a:t>
            </a:r>
            <a:r>
              <a:rPr lang="pl-PL" dirty="0"/>
              <a:t> data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C57BL/6 Tac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mouse</a:t>
            </a:r>
            <a:endParaRPr lang="pl-PL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697" y="1576388"/>
            <a:ext cx="7035028" cy="44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081463" y="0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„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neonates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3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1510" y="1020033"/>
            <a:ext cx="7745413" cy="4875213"/>
          </a:xfrm>
        </p:spPr>
      </p:pic>
    </p:spTree>
    <p:extLst>
      <p:ext uri="{BB962C8B-B14F-4D97-AF65-F5344CB8AC3E}">
        <p14:creationId xmlns:p14="http://schemas.microsoft.com/office/powerpoint/2010/main" val="5688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Animal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experiment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no 1 </a:t>
            </a:r>
            <a:r>
              <a:rPr lang="mr-IN" altLang="pl-PL" sz="3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chronic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lung</a:t>
            </a:r>
            <a:r>
              <a:rPr lang="pl-PL" altLang="pl-PL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altLang="pl-PL" sz="3200" dirty="0" err="1" smtClean="0">
                <a:latin typeface="Arial" charset="0"/>
                <a:ea typeface="Arial" charset="0"/>
                <a:cs typeface="Arial" charset="0"/>
              </a:rPr>
              <a:t>disease</a:t>
            </a:r>
            <a:endParaRPr lang="en-US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29237"/>
              </p:ext>
            </p:extLst>
          </p:nvPr>
        </p:nvGraphicFramePr>
        <p:xfrm>
          <a:off x="1981200" y="925830"/>
          <a:ext cx="8229600" cy="572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925" y="1216025"/>
            <a:ext cx="4525963" cy="5438775"/>
          </a:xfrm>
        </p:spPr>
      </p:pic>
      <p:pic>
        <p:nvPicPr>
          <p:cNvPr id="12291" name="Content Placeholder 3" descr="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1222375"/>
            <a:ext cx="465931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844550" y="365125"/>
            <a:ext cx="10515600" cy="850900"/>
          </a:xfrm>
        </p:spPr>
        <p:txBody>
          <a:bodyPr/>
          <a:lstStyle/>
          <a:p>
            <a:pPr eaLnBrk="1" hangingPunct="1"/>
            <a:endParaRPr lang="en-US" altLang="pl-P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819280" y="1216527"/>
            <a:ext cx="22252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21% O</a:t>
            </a:r>
            <a:r>
              <a:rPr lang="pl-PL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2</a:t>
            </a:r>
            <a:endParaRPr lang="pl-PL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916299" y="5883147"/>
            <a:ext cx="22765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85% O</a:t>
            </a:r>
            <a:r>
              <a:rPr lang="pl-PL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2</a:t>
            </a:r>
            <a:endParaRPr lang="pl-PL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52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979</Words>
  <Application>Microsoft Macintosh PowerPoint</Application>
  <PresentationFormat>Panoramiczny</PresentationFormat>
  <Paragraphs>199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Times New Roman</vt:lpstr>
      <vt:lpstr>Verdana</vt:lpstr>
      <vt:lpstr>Wingdings 2</vt:lpstr>
      <vt:lpstr>ヒラギノ角ゴ Pro W3</vt:lpstr>
      <vt:lpstr>Arial</vt:lpstr>
      <vt:lpstr>Calibri</vt:lpstr>
      <vt:lpstr>Motyw pakietu Office</vt:lpstr>
      <vt:lpstr>Prezentacja programu PowerPoint</vt:lpstr>
      <vt:lpstr>Prezentacja programu PowerPoint</vt:lpstr>
      <vt:lpstr>Aim - general</vt:lpstr>
      <vt:lpstr>Objectives</vt:lpstr>
      <vt:lpstr>Study design</vt:lpstr>
      <vt:lpstr>C57BL/6 Tac mouse</vt:lpstr>
      <vt:lpstr>„neonates”</vt:lpstr>
      <vt:lpstr>Animal experiment no 1 – chronic lung disease</vt:lpstr>
      <vt:lpstr>Prezentacja programu PowerPoint</vt:lpstr>
      <vt:lpstr>„Lungs”</vt:lpstr>
      <vt:lpstr>Microscopic evaluation</vt:lpstr>
      <vt:lpstr>Pathomorphological Model verification</vt:lpstr>
      <vt:lpstr>Animal experiment II - retinopathy</vt:lpstr>
      <vt:lpstr>Microsurgical preparation of retina</vt:lpstr>
      <vt:lpstr>Retina for genetic studies</vt:lpstr>
      <vt:lpstr>Validation of the model</vt:lpstr>
      <vt:lpstr>  Neonatal study </vt:lpstr>
      <vt:lpstr>Blood sampling</vt:lpstr>
      <vt:lpstr>Study population</vt:lpstr>
      <vt:lpstr>Human experiment</vt:lpstr>
      <vt:lpstr>RNA analysis – mouse model</vt:lpstr>
      <vt:lpstr>Proteome</vt:lpstr>
      <vt:lpstr>Data analysis</vt:lpstr>
      <vt:lpstr>Conference presentations and publications</vt:lpstr>
      <vt:lpstr>Press conferences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Bakierski Paweł</dc:creator>
  <cp:lastModifiedBy>Użytkownik Microsoft Office</cp:lastModifiedBy>
  <cp:revision>31</cp:revision>
  <cp:lastPrinted>2016-11-30T22:25:42Z</cp:lastPrinted>
  <dcterms:created xsi:type="dcterms:W3CDTF">2016-10-31T10:47:53Z</dcterms:created>
  <dcterms:modified xsi:type="dcterms:W3CDTF">2016-12-01T12:56:21Z</dcterms:modified>
</cp:coreProperties>
</file>